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4"/>
  </p:sldMasterIdLst>
  <p:notesMasterIdLst>
    <p:notesMasterId r:id="rId25"/>
  </p:notesMasterIdLst>
  <p:sldIdLst>
    <p:sldId id="256" r:id="rId5"/>
    <p:sldId id="260" r:id="rId6"/>
    <p:sldId id="257" r:id="rId7"/>
    <p:sldId id="1617" r:id="rId8"/>
    <p:sldId id="2147479106" r:id="rId9"/>
    <p:sldId id="2147479121" r:id="rId10"/>
    <p:sldId id="1635" r:id="rId11"/>
    <p:sldId id="2147479108" r:id="rId12"/>
    <p:sldId id="2147479110" r:id="rId13"/>
    <p:sldId id="2147479109" r:id="rId14"/>
    <p:sldId id="2147479114" r:id="rId15"/>
    <p:sldId id="2147479117" r:id="rId16"/>
    <p:sldId id="2147479118" r:id="rId17"/>
    <p:sldId id="2147479119" r:id="rId18"/>
    <p:sldId id="2147479120" r:id="rId19"/>
    <p:sldId id="1634" r:id="rId20"/>
    <p:sldId id="2147479123" r:id="rId21"/>
    <p:sldId id="2147479122" r:id="rId22"/>
    <p:sldId id="1631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13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C94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F5A6F-B611-1E47-923D-27C70E657F7C}" v="327" dt="2023-11-22T13:09:25.4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8" autoAdjust="0"/>
    <p:restoredTop sz="93765" autoAdjust="0"/>
  </p:normalViewPr>
  <p:slideViewPr>
    <p:cSldViewPr snapToGrid="0" showGuides="1">
      <p:cViewPr varScale="1">
        <p:scale>
          <a:sx n="110" d="100"/>
          <a:sy n="110" d="100"/>
        </p:scale>
        <p:origin x="176" y="664"/>
      </p:cViewPr>
      <p:guideLst>
        <p:guide orient="horz" pos="1752"/>
        <p:guide pos="3840"/>
        <p:guide pos="513"/>
        <p:guide orient="horz" pos="1253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'Tom' Martens" userId="35ccf0d4-9e71-4d15-bebb-7c78661c64b3" providerId="ADAL" clId="{BB5F5A6F-B611-1E47-923D-27C70E657F7C}"/>
    <pc:docChg chg="undo custSel addSld delSld modSld sldOrd addSection delSection">
      <pc:chgData name="Thomas 'Tom' Martens" userId="35ccf0d4-9e71-4d15-bebb-7c78661c64b3" providerId="ADAL" clId="{BB5F5A6F-B611-1E47-923D-27C70E657F7C}" dt="2023-11-22T18:15:48.562" v="2061" actId="2696"/>
      <pc:docMkLst>
        <pc:docMk/>
      </pc:docMkLst>
      <pc:sldChg chg="addSp delSp modSp mod">
        <pc:chgData name="Thomas 'Tom' Martens" userId="35ccf0d4-9e71-4d15-bebb-7c78661c64b3" providerId="ADAL" clId="{BB5F5A6F-B611-1E47-923D-27C70E657F7C}" dt="2023-11-20T17:52:03.785" v="1104" actId="1038"/>
        <pc:sldMkLst>
          <pc:docMk/>
          <pc:sldMk cId="3211801971" sldId="256"/>
        </pc:sldMkLst>
        <pc:spChg chg="mod">
          <ac:chgData name="Thomas 'Tom' Martens" userId="35ccf0d4-9e71-4d15-bebb-7c78661c64b3" providerId="ADAL" clId="{BB5F5A6F-B611-1E47-923D-27C70E657F7C}" dt="2023-11-20T17:50:20.702" v="1090" actId="207"/>
          <ac:spMkLst>
            <pc:docMk/>
            <pc:sldMk cId="3211801971" sldId="256"/>
            <ac:spMk id="2" creationId="{00000000-0000-0000-0000-000000000000}"/>
          </ac:spMkLst>
        </pc:spChg>
        <pc:spChg chg="mod">
          <ac:chgData name="Thomas 'Tom' Martens" userId="35ccf0d4-9e71-4d15-bebb-7c78661c64b3" providerId="ADAL" clId="{BB5F5A6F-B611-1E47-923D-27C70E657F7C}" dt="2023-11-20T16:50:16.713" v="50" actId="20577"/>
          <ac:spMkLst>
            <pc:docMk/>
            <pc:sldMk cId="3211801971" sldId="256"/>
            <ac:spMk id="4" creationId="{00000000-0000-0000-0000-000000000000}"/>
          </ac:spMkLst>
        </pc:spChg>
        <pc:picChg chg="del">
          <ac:chgData name="Thomas 'Tom' Martens" userId="35ccf0d4-9e71-4d15-bebb-7c78661c64b3" providerId="ADAL" clId="{BB5F5A6F-B611-1E47-923D-27C70E657F7C}" dt="2023-11-20T17:50:25.204" v="1091" actId="478"/>
          <ac:picMkLst>
            <pc:docMk/>
            <pc:sldMk cId="3211801971" sldId="256"/>
            <ac:picMk id="6" creationId="{E7E4D736-EF6C-4013-9BA2-E890CC0DF404}"/>
          </ac:picMkLst>
        </pc:picChg>
        <pc:picChg chg="add mod">
          <ac:chgData name="Thomas 'Tom' Martens" userId="35ccf0d4-9e71-4d15-bebb-7c78661c64b3" providerId="ADAL" clId="{BB5F5A6F-B611-1E47-923D-27C70E657F7C}" dt="2023-11-20T17:52:03.785" v="1104" actId="1038"/>
          <ac:picMkLst>
            <pc:docMk/>
            <pc:sldMk cId="3211801971" sldId="256"/>
            <ac:picMk id="7" creationId="{4C598256-93F1-B56B-19F2-DCB7058B26F0}"/>
          </ac:picMkLst>
        </pc:picChg>
      </pc:sldChg>
      <pc:sldChg chg="modSp mod">
        <pc:chgData name="Thomas 'Tom' Martens" userId="35ccf0d4-9e71-4d15-bebb-7c78661c64b3" providerId="ADAL" clId="{BB5F5A6F-B611-1E47-923D-27C70E657F7C}" dt="2023-11-20T16:54:20.234" v="149" actId="20577"/>
        <pc:sldMkLst>
          <pc:docMk/>
          <pc:sldMk cId="3964307686" sldId="260"/>
        </pc:sldMkLst>
        <pc:spChg chg="mod">
          <ac:chgData name="Thomas 'Tom' Martens" userId="35ccf0d4-9e71-4d15-bebb-7c78661c64b3" providerId="ADAL" clId="{BB5F5A6F-B611-1E47-923D-27C70E657F7C}" dt="2023-11-20T16:54:20.234" v="149" actId="20577"/>
          <ac:spMkLst>
            <pc:docMk/>
            <pc:sldMk cId="3964307686" sldId="260"/>
            <ac:spMk id="3" creationId="{8F420B1D-3A42-4DE0-89A0-316C77F04CDC}"/>
          </ac:spMkLst>
        </pc:spChg>
      </pc:sldChg>
      <pc:sldChg chg="modSp add del mod">
        <pc:chgData name="Thomas 'Tom' Martens" userId="35ccf0d4-9e71-4d15-bebb-7c78661c64b3" providerId="ADAL" clId="{BB5F5A6F-B611-1E47-923D-27C70E657F7C}" dt="2023-11-20T17:08:08.304" v="667" actId="2696"/>
        <pc:sldMkLst>
          <pc:docMk/>
          <pc:sldMk cId="318396747" sldId="292"/>
        </pc:sldMkLst>
        <pc:picChg chg="mod">
          <ac:chgData name="Thomas 'Tom' Martens" userId="35ccf0d4-9e71-4d15-bebb-7c78661c64b3" providerId="ADAL" clId="{BB5F5A6F-B611-1E47-923D-27C70E657F7C}" dt="2023-11-20T17:07:51.521" v="666" actId="1076"/>
          <ac:picMkLst>
            <pc:docMk/>
            <pc:sldMk cId="318396747" sldId="292"/>
            <ac:picMk id="13" creationId="{96B3B3CD-77C2-6222-8FB8-407A22615B50}"/>
          </ac:picMkLst>
        </pc:picChg>
      </pc:sldChg>
      <pc:sldChg chg="modSp add del mod">
        <pc:chgData name="Thomas 'Tom' Martens" userId="35ccf0d4-9e71-4d15-bebb-7c78661c64b3" providerId="ADAL" clId="{BB5F5A6F-B611-1E47-923D-27C70E657F7C}" dt="2023-11-22T18:15:48.562" v="2061" actId="2696"/>
        <pc:sldMkLst>
          <pc:docMk/>
          <pc:sldMk cId="2439547782" sldId="292"/>
        </pc:sldMkLst>
        <pc:picChg chg="mod">
          <ac:chgData name="Thomas 'Tom' Martens" userId="35ccf0d4-9e71-4d15-bebb-7c78661c64b3" providerId="ADAL" clId="{BB5F5A6F-B611-1E47-923D-27C70E657F7C}" dt="2023-11-20T17:08:23.722" v="670" actId="1076"/>
          <ac:picMkLst>
            <pc:docMk/>
            <pc:sldMk cId="2439547782" sldId="292"/>
            <ac:picMk id="13" creationId="{96B3B3CD-77C2-6222-8FB8-407A22615B50}"/>
          </ac:picMkLst>
        </pc:picChg>
      </pc:sldChg>
      <pc:sldChg chg="modSp mod">
        <pc:chgData name="Thomas 'Tom' Martens" userId="35ccf0d4-9e71-4d15-bebb-7c78661c64b3" providerId="ADAL" clId="{BB5F5A6F-B611-1E47-923D-27C70E657F7C}" dt="2023-11-20T16:55:02.130" v="212" actId="20577"/>
        <pc:sldMkLst>
          <pc:docMk/>
          <pc:sldMk cId="3837596482" sldId="1617"/>
        </pc:sldMkLst>
        <pc:spChg chg="mod">
          <ac:chgData name="Thomas 'Tom' Martens" userId="35ccf0d4-9e71-4d15-bebb-7c78661c64b3" providerId="ADAL" clId="{BB5F5A6F-B611-1E47-923D-27C70E657F7C}" dt="2023-11-20T16:55:02.130" v="212" actId="20577"/>
          <ac:spMkLst>
            <pc:docMk/>
            <pc:sldMk cId="3837596482" sldId="1617"/>
            <ac:spMk id="2" creationId="{68E37BA9-BA6A-44FA-90C9-AE43F8622A00}"/>
          </ac:spMkLst>
        </pc:spChg>
      </pc:sldChg>
      <pc:sldChg chg="modSp">
        <pc:chgData name="Thomas 'Tom' Martens" userId="35ccf0d4-9e71-4d15-bebb-7c78661c64b3" providerId="ADAL" clId="{BB5F5A6F-B611-1E47-923D-27C70E657F7C}" dt="2023-11-22T11:37:17.839" v="1548" actId="20577"/>
        <pc:sldMkLst>
          <pc:docMk/>
          <pc:sldMk cId="3712875727" sldId="1631"/>
        </pc:sldMkLst>
        <pc:spChg chg="mod">
          <ac:chgData name="Thomas 'Tom' Martens" userId="35ccf0d4-9e71-4d15-bebb-7c78661c64b3" providerId="ADAL" clId="{BB5F5A6F-B611-1E47-923D-27C70E657F7C}" dt="2023-11-22T11:37:17.839" v="1548" actId="20577"/>
          <ac:spMkLst>
            <pc:docMk/>
            <pc:sldMk cId="3712875727" sldId="1631"/>
            <ac:spMk id="4" creationId="{79E90558-610E-410D-89D2-283FAEBB175E}"/>
          </ac:spMkLst>
        </pc:spChg>
      </pc:sldChg>
      <pc:sldChg chg="ord">
        <pc:chgData name="Thomas 'Tom' Martens" userId="35ccf0d4-9e71-4d15-bebb-7c78661c64b3" providerId="ADAL" clId="{BB5F5A6F-B611-1E47-923D-27C70E657F7C}" dt="2023-11-22T12:32:02.387" v="1806" actId="20578"/>
        <pc:sldMkLst>
          <pc:docMk/>
          <pc:sldMk cId="3471669073" sldId="1634"/>
        </pc:sldMkLst>
      </pc:sldChg>
      <pc:sldChg chg="addSp delSp modSp mod delAnim modAnim">
        <pc:chgData name="Thomas 'Tom' Martens" userId="35ccf0d4-9e71-4d15-bebb-7c78661c64b3" providerId="ADAL" clId="{BB5F5A6F-B611-1E47-923D-27C70E657F7C}" dt="2023-11-20T17:13:35.009" v="715" actId="1076"/>
        <pc:sldMkLst>
          <pc:docMk/>
          <pc:sldMk cId="2116840712" sldId="1635"/>
        </pc:sldMkLst>
        <pc:spChg chg="mod">
          <ac:chgData name="Thomas 'Tom' Martens" userId="35ccf0d4-9e71-4d15-bebb-7c78661c64b3" providerId="ADAL" clId="{BB5F5A6F-B611-1E47-923D-27C70E657F7C}" dt="2023-11-20T16:55:55.978" v="339" actId="20577"/>
          <ac:spMkLst>
            <pc:docMk/>
            <pc:sldMk cId="2116840712" sldId="1635"/>
            <ac:spMk id="2" creationId="{1770AB31-B1D1-4382-A784-C684068456CE}"/>
          </ac:spMkLst>
        </pc:spChg>
        <pc:spChg chg="del">
          <ac:chgData name="Thomas 'Tom' Martens" userId="35ccf0d4-9e71-4d15-bebb-7c78661c64b3" providerId="ADAL" clId="{BB5F5A6F-B611-1E47-923D-27C70E657F7C}" dt="2023-11-20T16:59:54.068" v="340" actId="478"/>
          <ac:spMkLst>
            <pc:docMk/>
            <pc:sldMk cId="2116840712" sldId="1635"/>
            <ac:spMk id="4" creationId="{4F2E3737-3A60-9CDF-5E1A-4F9C122F6911}"/>
          </ac:spMkLst>
        </pc:spChg>
        <pc:spChg chg="mod">
          <ac:chgData name="Thomas 'Tom' Martens" userId="35ccf0d4-9e71-4d15-bebb-7c78661c64b3" providerId="ADAL" clId="{BB5F5A6F-B611-1E47-923D-27C70E657F7C}" dt="2023-11-20T17:05:35.716" v="664" actId="255"/>
          <ac:spMkLst>
            <pc:docMk/>
            <pc:sldMk cId="2116840712" sldId="1635"/>
            <ac:spMk id="5" creationId="{6E9CB550-8CAD-4C61-8C99-9F548F634F50}"/>
          </ac:spMkLst>
        </pc:spChg>
        <pc:spChg chg="del">
          <ac:chgData name="Thomas 'Tom' Martens" userId="35ccf0d4-9e71-4d15-bebb-7c78661c64b3" providerId="ADAL" clId="{BB5F5A6F-B611-1E47-923D-27C70E657F7C}" dt="2023-11-20T16:59:54.068" v="340" actId="478"/>
          <ac:spMkLst>
            <pc:docMk/>
            <pc:sldMk cId="2116840712" sldId="1635"/>
            <ac:spMk id="7" creationId="{F06CE5D6-2FC8-4037-1775-E4C51648A9B3}"/>
          </ac:spMkLst>
        </pc:spChg>
        <pc:spChg chg="add mod">
          <ac:chgData name="Thomas 'Tom' Martens" userId="35ccf0d4-9e71-4d15-bebb-7c78661c64b3" providerId="ADAL" clId="{BB5F5A6F-B611-1E47-923D-27C70E657F7C}" dt="2023-11-20T17:01:08.610" v="439" actId="1035"/>
          <ac:spMkLst>
            <pc:docMk/>
            <pc:sldMk cId="2116840712" sldId="1635"/>
            <ac:spMk id="16" creationId="{3FA28BD4-F3FA-1C86-D20E-1EF5898088B3}"/>
          </ac:spMkLst>
        </pc:spChg>
        <pc:spChg chg="add mod">
          <ac:chgData name="Thomas 'Tom' Martens" userId="35ccf0d4-9e71-4d15-bebb-7c78661c64b3" providerId="ADAL" clId="{BB5F5A6F-B611-1E47-923D-27C70E657F7C}" dt="2023-11-20T17:04:19.721" v="640" actId="1076"/>
          <ac:spMkLst>
            <pc:docMk/>
            <pc:sldMk cId="2116840712" sldId="1635"/>
            <ac:spMk id="18" creationId="{E9140EA9-E366-7581-3736-415A89C2854D}"/>
          </ac:spMkLst>
        </pc:spChg>
        <pc:spChg chg="add mod">
          <ac:chgData name="Thomas 'Tom' Martens" userId="35ccf0d4-9e71-4d15-bebb-7c78661c64b3" providerId="ADAL" clId="{BB5F5A6F-B611-1E47-923D-27C70E657F7C}" dt="2023-11-20T17:04:19.721" v="640" actId="1076"/>
          <ac:spMkLst>
            <pc:docMk/>
            <pc:sldMk cId="2116840712" sldId="1635"/>
            <ac:spMk id="32" creationId="{D4740BD2-C59F-0AFC-3B0A-51AC8648A5DD}"/>
          </ac:spMkLst>
        </pc:spChg>
        <pc:spChg chg="add mod">
          <ac:chgData name="Thomas 'Tom' Martens" userId="35ccf0d4-9e71-4d15-bebb-7c78661c64b3" providerId="ADAL" clId="{BB5F5A6F-B611-1E47-923D-27C70E657F7C}" dt="2023-11-20T17:01:08.610" v="439" actId="1035"/>
          <ac:spMkLst>
            <pc:docMk/>
            <pc:sldMk cId="2116840712" sldId="1635"/>
            <ac:spMk id="33" creationId="{FEEA7A73-21B2-32DD-C368-70E808301B3A}"/>
          </ac:spMkLst>
        </pc:spChg>
        <pc:spChg chg="add mod">
          <ac:chgData name="Thomas 'Tom' Martens" userId="35ccf0d4-9e71-4d15-bebb-7c78661c64b3" providerId="ADAL" clId="{BB5F5A6F-B611-1E47-923D-27C70E657F7C}" dt="2023-11-20T17:03:46.910" v="628" actId="1036"/>
          <ac:spMkLst>
            <pc:docMk/>
            <pc:sldMk cId="2116840712" sldId="1635"/>
            <ac:spMk id="34" creationId="{606F161A-EFF6-117A-53D9-15EDEF5CF648}"/>
          </ac:spMkLst>
        </pc:spChg>
        <pc:grpChg chg="add del mod">
          <ac:chgData name="Thomas 'Tom' Martens" userId="35ccf0d4-9e71-4d15-bebb-7c78661c64b3" providerId="ADAL" clId="{BB5F5A6F-B611-1E47-923D-27C70E657F7C}" dt="2023-11-20T17:12:12.444" v="697" actId="478"/>
          <ac:grpSpMkLst>
            <pc:docMk/>
            <pc:sldMk cId="2116840712" sldId="1635"/>
            <ac:grpSpMk id="3" creationId="{52BD9FF9-C304-236C-6224-6B677F5D2C1C}"/>
          </ac:grpSpMkLst>
        </pc:grpChg>
        <pc:grpChg chg="add del mod">
          <ac:chgData name="Thomas 'Tom' Martens" userId="35ccf0d4-9e71-4d15-bebb-7c78661c64b3" providerId="ADAL" clId="{BB5F5A6F-B611-1E47-923D-27C70E657F7C}" dt="2023-11-20T17:12:15.932" v="698" actId="478"/>
          <ac:grpSpMkLst>
            <pc:docMk/>
            <pc:sldMk cId="2116840712" sldId="1635"/>
            <ac:grpSpMk id="12" creationId="{A348144D-E875-B564-88FA-7A5DF69519CA}"/>
          </ac:grpSpMkLst>
        </pc:grpChg>
        <pc:grpChg chg="add del mod">
          <ac:chgData name="Thomas 'Tom' Martens" userId="35ccf0d4-9e71-4d15-bebb-7c78661c64b3" providerId="ADAL" clId="{BB5F5A6F-B611-1E47-923D-27C70E657F7C}" dt="2023-11-20T17:08:40.207" v="671" actId="165"/>
          <ac:grpSpMkLst>
            <pc:docMk/>
            <pc:sldMk cId="2116840712" sldId="1635"/>
            <ac:grpSpMk id="21" creationId="{59EFFD1F-CB96-74B9-219E-181622D8DFBA}"/>
          </ac:grpSpMkLst>
        </pc:grpChg>
        <pc:grpChg chg="add mod">
          <ac:chgData name="Thomas 'Tom' Martens" userId="35ccf0d4-9e71-4d15-bebb-7c78661c64b3" providerId="ADAL" clId="{BB5F5A6F-B611-1E47-923D-27C70E657F7C}" dt="2023-11-20T17:01:08.610" v="439" actId="1035"/>
          <ac:grpSpMkLst>
            <pc:docMk/>
            <pc:sldMk cId="2116840712" sldId="1635"/>
            <ac:grpSpMk id="24" creationId="{1144EAC3-C357-A15B-EED4-6C944989B802}"/>
          </ac:grpSpMkLst>
        </pc:grpChg>
        <pc:grpChg chg="add mod">
          <ac:chgData name="Thomas 'Tom' Martens" userId="35ccf0d4-9e71-4d15-bebb-7c78661c64b3" providerId="ADAL" clId="{BB5F5A6F-B611-1E47-923D-27C70E657F7C}" dt="2023-11-20T17:01:08.610" v="439" actId="1035"/>
          <ac:grpSpMkLst>
            <pc:docMk/>
            <pc:sldMk cId="2116840712" sldId="1635"/>
            <ac:grpSpMk id="27" creationId="{A98C3EE6-20E1-7C38-1AEB-F6BF8E45C812}"/>
          </ac:grpSpMkLst>
        </pc:grpChg>
        <pc:grpChg chg="add mod">
          <ac:chgData name="Thomas 'Tom' Martens" userId="35ccf0d4-9e71-4d15-bebb-7c78661c64b3" providerId="ADAL" clId="{BB5F5A6F-B611-1E47-923D-27C70E657F7C}" dt="2023-11-20T17:11:30.606" v="691" actId="1076"/>
          <ac:grpSpMkLst>
            <pc:docMk/>
            <pc:sldMk cId="2116840712" sldId="1635"/>
            <ac:grpSpMk id="37" creationId="{F2D506DB-2768-7EF2-BCA8-BDCB3FBD210A}"/>
          </ac:grpSpMkLst>
        </pc:grpChg>
        <pc:grpChg chg="add mod">
          <ac:chgData name="Thomas 'Tom' Martens" userId="35ccf0d4-9e71-4d15-bebb-7c78661c64b3" providerId="ADAL" clId="{BB5F5A6F-B611-1E47-923D-27C70E657F7C}" dt="2023-11-20T17:12:52.669" v="705" actId="1076"/>
          <ac:grpSpMkLst>
            <pc:docMk/>
            <pc:sldMk cId="2116840712" sldId="1635"/>
            <ac:grpSpMk id="43" creationId="{F6B70B8A-76FC-7DCA-2746-EA64E89199E7}"/>
          </ac:grpSpMkLst>
        </pc:grpChg>
        <pc:grpChg chg="add mod">
          <ac:chgData name="Thomas 'Tom' Martens" userId="35ccf0d4-9e71-4d15-bebb-7c78661c64b3" providerId="ADAL" clId="{BB5F5A6F-B611-1E47-923D-27C70E657F7C}" dt="2023-11-20T17:12:39.768" v="704" actId="1076"/>
          <ac:grpSpMkLst>
            <pc:docMk/>
            <pc:sldMk cId="2116840712" sldId="1635"/>
            <ac:grpSpMk id="46" creationId="{4BE345E8-7DDD-2685-5D10-62771D08D55D}"/>
          </ac:grpSpMkLst>
        </pc:grpChg>
        <pc:picChg chg="mod">
          <ac:chgData name="Thomas 'Tom' Martens" userId="35ccf0d4-9e71-4d15-bebb-7c78661c64b3" providerId="ADAL" clId="{BB5F5A6F-B611-1E47-923D-27C70E657F7C}" dt="2023-11-20T16:59:56.761" v="341"/>
          <ac:picMkLst>
            <pc:docMk/>
            <pc:sldMk cId="2116840712" sldId="1635"/>
            <ac:picMk id="6" creationId="{372DFCA2-7DF3-AAC3-4B94-C66EE00A8661}"/>
          </ac:picMkLst>
        </pc:picChg>
        <pc:picChg chg="mod">
          <ac:chgData name="Thomas 'Tom' Martens" userId="35ccf0d4-9e71-4d15-bebb-7c78661c64b3" providerId="ADAL" clId="{BB5F5A6F-B611-1E47-923D-27C70E657F7C}" dt="2023-11-20T16:59:56.761" v="341"/>
          <ac:picMkLst>
            <pc:docMk/>
            <pc:sldMk cId="2116840712" sldId="1635"/>
            <ac:picMk id="8" creationId="{68B55D25-1C29-9C98-B571-6E631C2D2781}"/>
          </ac:picMkLst>
        </pc:picChg>
        <pc:picChg chg="add del mod">
          <ac:chgData name="Thomas 'Tom' Martens" userId="35ccf0d4-9e71-4d15-bebb-7c78661c64b3" providerId="ADAL" clId="{BB5F5A6F-B611-1E47-923D-27C70E657F7C}" dt="2023-11-20T17:12:59.810" v="706" actId="478"/>
          <ac:picMkLst>
            <pc:docMk/>
            <pc:sldMk cId="2116840712" sldId="1635"/>
            <ac:picMk id="9" creationId="{47CC28FD-E891-0899-FF4F-328A90D38890}"/>
          </ac:picMkLst>
        </pc:picChg>
        <pc:picChg chg="add mod">
          <ac:chgData name="Thomas 'Tom' Martens" userId="35ccf0d4-9e71-4d15-bebb-7c78661c64b3" providerId="ADAL" clId="{BB5F5A6F-B611-1E47-923D-27C70E657F7C}" dt="2023-11-20T17:01:08.610" v="439" actId="1035"/>
          <ac:picMkLst>
            <pc:docMk/>
            <pc:sldMk cId="2116840712" sldId="1635"/>
            <ac:picMk id="10" creationId="{2DE5F881-38EB-83FC-4843-D2AA4772A1D0}"/>
          </ac:picMkLst>
        </pc:picChg>
        <pc:picChg chg="add mod">
          <ac:chgData name="Thomas 'Tom' Martens" userId="35ccf0d4-9e71-4d15-bebb-7c78661c64b3" providerId="ADAL" clId="{BB5F5A6F-B611-1E47-923D-27C70E657F7C}" dt="2023-11-20T17:01:08.610" v="439" actId="1035"/>
          <ac:picMkLst>
            <pc:docMk/>
            <pc:sldMk cId="2116840712" sldId="1635"/>
            <ac:picMk id="11" creationId="{ACC75F74-1101-EE20-A5FE-E3C6F9C4FC1C}"/>
          </ac:picMkLst>
        </pc:picChg>
        <pc:picChg chg="mod">
          <ac:chgData name="Thomas 'Tom' Martens" userId="35ccf0d4-9e71-4d15-bebb-7c78661c64b3" providerId="ADAL" clId="{BB5F5A6F-B611-1E47-923D-27C70E657F7C}" dt="2023-11-20T16:59:56.761" v="341"/>
          <ac:picMkLst>
            <pc:docMk/>
            <pc:sldMk cId="2116840712" sldId="1635"/>
            <ac:picMk id="13" creationId="{5F472355-BB1E-EC69-01A0-94C545779DEE}"/>
          </ac:picMkLst>
        </pc:picChg>
        <pc:picChg chg="mod">
          <ac:chgData name="Thomas 'Tom' Martens" userId="35ccf0d4-9e71-4d15-bebb-7c78661c64b3" providerId="ADAL" clId="{BB5F5A6F-B611-1E47-923D-27C70E657F7C}" dt="2023-11-20T16:59:56.761" v="341"/>
          <ac:picMkLst>
            <pc:docMk/>
            <pc:sldMk cId="2116840712" sldId="1635"/>
            <ac:picMk id="14" creationId="{439770B8-DA90-094F-7C1D-78787EDFA18C}"/>
          </ac:picMkLst>
        </pc:picChg>
        <pc:picChg chg="add del mod">
          <ac:chgData name="Thomas 'Tom' Martens" userId="35ccf0d4-9e71-4d15-bebb-7c78661c64b3" providerId="ADAL" clId="{BB5F5A6F-B611-1E47-923D-27C70E657F7C}" dt="2023-11-20T17:12:59.810" v="706" actId="478"/>
          <ac:picMkLst>
            <pc:docMk/>
            <pc:sldMk cId="2116840712" sldId="1635"/>
            <ac:picMk id="15" creationId="{791E16C2-9A1B-EE36-83BC-055C1623E3E2}"/>
          </ac:picMkLst>
        </pc:picChg>
        <pc:picChg chg="add mod">
          <ac:chgData name="Thomas 'Tom' Martens" userId="35ccf0d4-9e71-4d15-bebb-7c78661c64b3" providerId="ADAL" clId="{BB5F5A6F-B611-1E47-923D-27C70E657F7C}" dt="2023-11-20T17:04:19.721" v="640" actId="1076"/>
          <ac:picMkLst>
            <pc:docMk/>
            <pc:sldMk cId="2116840712" sldId="1635"/>
            <ac:picMk id="17" creationId="{965B5831-9032-A162-6514-1A9B137A61A9}"/>
          </ac:picMkLst>
        </pc:picChg>
        <pc:picChg chg="add mod">
          <ac:chgData name="Thomas 'Tom' Martens" userId="35ccf0d4-9e71-4d15-bebb-7c78661c64b3" providerId="ADAL" clId="{BB5F5A6F-B611-1E47-923D-27C70E657F7C}" dt="2023-11-20T17:04:19.721" v="640" actId="1076"/>
          <ac:picMkLst>
            <pc:docMk/>
            <pc:sldMk cId="2116840712" sldId="1635"/>
            <ac:picMk id="19" creationId="{5571DF1E-EA97-2EB6-0E2B-E9B4CA49B015}"/>
          </ac:picMkLst>
        </pc:picChg>
        <pc:picChg chg="add mod">
          <ac:chgData name="Thomas 'Tom' Martens" userId="35ccf0d4-9e71-4d15-bebb-7c78661c64b3" providerId="ADAL" clId="{BB5F5A6F-B611-1E47-923D-27C70E657F7C}" dt="2023-11-20T17:04:19.721" v="640" actId="1076"/>
          <ac:picMkLst>
            <pc:docMk/>
            <pc:sldMk cId="2116840712" sldId="1635"/>
            <ac:picMk id="20" creationId="{6BFEB5DE-1F70-540A-FEE5-D1C50909D2E7}"/>
          </ac:picMkLst>
        </pc:picChg>
        <pc:picChg chg="del mod topLvl">
          <ac:chgData name="Thomas 'Tom' Martens" userId="35ccf0d4-9e71-4d15-bebb-7c78661c64b3" providerId="ADAL" clId="{BB5F5A6F-B611-1E47-923D-27C70E657F7C}" dt="2023-11-20T17:08:43.468" v="672" actId="478"/>
          <ac:picMkLst>
            <pc:docMk/>
            <pc:sldMk cId="2116840712" sldId="1635"/>
            <ac:picMk id="22" creationId="{11E05CC7-897F-8667-B082-C260E4CFD378}"/>
          </ac:picMkLst>
        </pc:picChg>
        <pc:picChg chg="del mod topLvl">
          <ac:chgData name="Thomas 'Tom' Martens" userId="35ccf0d4-9e71-4d15-bebb-7c78661c64b3" providerId="ADAL" clId="{BB5F5A6F-B611-1E47-923D-27C70E657F7C}" dt="2023-11-20T17:11:23.107" v="690" actId="478"/>
          <ac:picMkLst>
            <pc:docMk/>
            <pc:sldMk cId="2116840712" sldId="1635"/>
            <ac:picMk id="23" creationId="{899FBF87-93DF-7398-FAA9-0B2F5BA4A6FE}"/>
          </ac:picMkLst>
        </pc:picChg>
        <pc:picChg chg="mod">
          <ac:chgData name="Thomas 'Tom' Martens" userId="35ccf0d4-9e71-4d15-bebb-7c78661c64b3" providerId="ADAL" clId="{BB5F5A6F-B611-1E47-923D-27C70E657F7C}" dt="2023-11-20T16:59:56.761" v="341"/>
          <ac:picMkLst>
            <pc:docMk/>
            <pc:sldMk cId="2116840712" sldId="1635"/>
            <ac:picMk id="25" creationId="{4C73AA48-07BC-CE9A-BCB9-7F79A9112ED9}"/>
          </ac:picMkLst>
        </pc:picChg>
        <pc:picChg chg="mod">
          <ac:chgData name="Thomas 'Tom' Martens" userId="35ccf0d4-9e71-4d15-bebb-7c78661c64b3" providerId="ADAL" clId="{BB5F5A6F-B611-1E47-923D-27C70E657F7C}" dt="2023-11-20T16:59:56.761" v="341"/>
          <ac:picMkLst>
            <pc:docMk/>
            <pc:sldMk cId="2116840712" sldId="1635"/>
            <ac:picMk id="26" creationId="{AD8901B1-2569-01DC-9A14-491C4D16BB49}"/>
          </ac:picMkLst>
        </pc:picChg>
        <pc:picChg chg="mod">
          <ac:chgData name="Thomas 'Tom' Martens" userId="35ccf0d4-9e71-4d15-bebb-7c78661c64b3" providerId="ADAL" clId="{BB5F5A6F-B611-1E47-923D-27C70E657F7C}" dt="2023-11-20T16:59:56.761" v="341"/>
          <ac:picMkLst>
            <pc:docMk/>
            <pc:sldMk cId="2116840712" sldId="1635"/>
            <ac:picMk id="28" creationId="{4663ADDA-ACD7-8A47-A0C5-770372E0E3E4}"/>
          </ac:picMkLst>
        </pc:picChg>
        <pc:picChg chg="mod">
          <ac:chgData name="Thomas 'Tom' Martens" userId="35ccf0d4-9e71-4d15-bebb-7c78661c64b3" providerId="ADAL" clId="{BB5F5A6F-B611-1E47-923D-27C70E657F7C}" dt="2023-11-20T16:59:56.761" v="341"/>
          <ac:picMkLst>
            <pc:docMk/>
            <pc:sldMk cId="2116840712" sldId="1635"/>
            <ac:picMk id="29" creationId="{F4B6F56A-8816-07D5-70C7-EE4CCEB0DC91}"/>
          </ac:picMkLst>
        </pc:picChg>
        <pc:picChg chg="add mod">
          <ac:chgData name="Thomas 'Tom' Martens" userId="35ccf0d4-9e71-4d15-bebb-7c78661c64b3" providerId="ADAL" clId="{BB5F5A6F-B611-1E47-923D-27C70E657F7C}" dt="2023-11-20T17:11:05.728" v="686" actId="552"/>
          <ac:picMkLst>
            <pc:docMk/>
            <pc:sldMk cId="2116840712" sldId="1635"/>
            <ac:picMk id="35" creationId="{6E367696-8971-A40E-DB8F-8D75D7AB8843}"/>
          </ac:picMkLst>
        </pc:picChg>
        <pc:picChg chg="add mod">
          <ac:chgData name="Thomas 'Tom' Martens" userId="35ccf0d4-9e71-4d15-bebb-7c78661c64b3" providerId="ADAL" clId="{BB5F5A6F-B611-1E47-923D-27C70E657F7C}" dt="2023-11-20T17:11:05.728" v="686" actId="552"/>
          <ac:picMkLst>
            <pc:docMk/>
            <pc:sldMk cId="2116840712" sldId="1635"/>
            <ac:picMk id="36" creationId="{FF4F0EBE-5469-671A-1BF9-32F9E16B614D}"/>
          </ac:picMkLst>
        </pc:picChg>
        <pc:picChg chg="mod">
          <ac:chgData name="Thomas 'Tom' Martens" userId="35ccf0d4-9e71-4d15-bebb-7c78661c64b3" providerId="ADAL" clId="{BB5F5A6F-B611-1E47-923D-27C70E657F7C}" dt="2023-11-20T17:12:20.159" v="699"/>
          <ac:picMkLst>
            <pc:docMk/>
            <pc:sldMk cId="2116840712" sldId="1635"/>
            <ac:picMk id="44" creationId="{8CB0AB15-653A-624B-1E00-FDA45B2E59F2}"/>
          </ac:picMkLst>
        </pc:picChg>
        <pc:picChg chg="mod">
          <ac:chgData name="Thomas 'Tom' Martens" userId="35ccf0d4-9e71-4d15-bebb-7c78661c64b3" providerId="ADAL" clId="{BB5F5A6F-B611-1E47-923D-27C70E657F7C}" dt="2023-11-20T17:12:20.159" v="699"/>
          <ac:picMkLst>
            <pc:docMk/>
            <pc:sldMk cId="2116840712" sldId="1635"/>
            <ac:picMk id="45" creationId="{2C5DE169-D450-231A-8FE9-08318453C749}"/>
          </ac:picMkLst>
        </pc:picChg>
        <pc:picChg chg="mod">
          <ac:chgData name="Thomas 'Tom' Martens" userId="35ccf0d4-9e71-4d15-bebb-7c78661c64b3" providerId="ADAL" clId="{BB5F5A6F-B611-1E47-923D-27C70E657F7C}" dt="2023-11-20T17:12:29.409" v="701"/>
          <ac:picMkLst>
            <pc:docMk/>
            <pc:sldMk cId="2116840712" sldId="1635"/>
            <ac:picMk id="47" creationId="{4909BA64-67D4-50C4-21AE-97A5C063922D}"/>
          </ac:picMkLst>
        </pc:picChg>
        <pc:picChg chg="mod">
          <ac:chgData name="Thomas 'Tom' Martens" userId="35ccf0d4-9e71-4d15-bebb-7c78661c64b3" providerId="ADAL" clId="{BB5F5A6F-B611-1E47-923D-27C70E657F7C}" dt="2023-11-20T17:12:29.409" v="701"/>
          <ac:picMkLst>
            <pc:docMk/>
            <pc:sldMk cId="2116840712" sldId="1635"/>
            <ac:picMk id="48" creationId="{C65C976A-FD62-156C-381F-71323ECC3952}"/>
          </ac:picMkLst>
        </pc:picChg>
        <pc:picChg chg="add mod">
          <ac:chgData name="Thomas 'Tom' Martens" userId="35ccf0d4-9e71-4d15-bebb-7c78661c64b3" providerId="ADAL" clId="{BB5F5A6F-B611-1E47-923D-27C70E657F7C}" dt="2023-11-20T17:13:25.747" v="713" actId="1076"/>
          <ac:picMkLst>
            <pc:docMk/>
            <pc:sldMk cId="2116840712" sldId="1635"/>
            <ac:picMk id="49" creationId="{BFBEAE02-3C9B-44B7-0CCE-7BC456094F0C}"/>
          </ac:picMkLst>
        </pc:picChg>
        <pc:picChg chg="add mod">
          <ac:chgData name="Thomas 'Tom' Martens" userId="35ccf0d4-9e71-4d15-bebb-7c78661c64b3" providerId="ADAL" clId="{BB5F5A6F-B611-1E47-923D-27C70E657F7C}" dt="2023-11-20T17:13:35.009" v="715" actId="1076"/>
          <ac:picMkLst>
            <pc:docMk/>
            <pc:sldMk cId="2116840712" sldId="1635"/>
            <ac:picMk id="50" creationId="{EAF2AF19-7104-56BC-D783-3AFDD5BB5149}"/>
          </ac:picMkLst>
        </pc:picChg>
        <pc:cxnChg chg="add mod">
          <ac:chgData name="Thomas 'Tom' Martens" userId="35ccf0d4-9e71-4d15-bebb-7c78661c64b3" providerId="ADAL" clId="{BB5F5A6F-B611-1E47-923D-27C70E657F7C}" dt="2023-11-20T17:12:07.363" v="696" actId="14100"/>
          <ac:cxnSpMkLst>
            <pc:docMk/>
            <pc:sldMk cId="2116840712" sldId="1635"/>
            <ac:cxnSpMk id="30" creationId="{F8074815-8FE0-A94D-FBC9-775CF5289E9F}"/>
          </ac:cxnSpMkLst>
        </pc:cxnChg>
        <pc:cxnChg chg="add mod">
          <ac:chgData name="Thomas 'Tom' Martens" userId="35ccf0d4-9e71-4d15-bebb-7c78661c64b3" providerId="ADAL" clId="{BB5F5A6F-B611-1E47-923D-27C70E657F7C}" dt="2023-11-20T17:12:00.804" v="695" actId="14100"/>
          <ac:cxnSpMkLst>
            <pc:docMk/>
            <pc:sldMk cId="2116840712" sldId="1635"/>
            <ac:cxnSpMk id="31" creationId="{A9BAF2BA-CCC0-28F2-876E-FC53FA25B180}"/>
          </ac:cxnSpMkLst>
        </pc:cxnChg>
      </pc:sldChg>
      <pc:sldChg chg="del">
        <pc:chgData name="Thomas 'Tom' Martens" userId="35ccf0d4-9e71-4d15-bebb-7c78661c64b3" providerId="ADAL" clId="{BB5F5A6F-B611-1E47-923D-27C70E657F7C}" dt="2023-11-22T11:35:00.875" v="1358" actId="2696"/>
        <pc:sldMkLst>
          <pc:docMk/>
          <pc:sldMk cId="3537507717" sldId="1642"/>
        </pc:sldMkLst>
      </pc:sldChg>
      <pc:sldChg chg="del">
        <pc:chgData name="Thomas 'Tom' Martens" userId="35ccf0d4-9e71-4d15-bebb-7c78661c64b3" providerId="ADAL" clId="{BB5F5A6F-B611-1E47-923D-27C70E657F7C}" dt="2023-11-22T11:35:00.885" v="1359" actId="2696"/>
        <pc:sldMkLst>
          <pc:docMk/>
          <pc:sldMk cId="3120587670" sldId="1649"/>
        </pc:sldMkLst>
      </pc:sldChg>
      <pc:sldChg chg="del">
        <pc:chgData name="Thomas 'Tom' Martens" userId="35ccf0d4-9e71-4d15-bebb-7c78661c64b3" providerId="ADAL" clId="{BB5F5A6F-B611-1E47-923D-27C70E657F7C}" dt="2023-11-22T11:35:00.923" v="1362" actId="2696"/>
        <pc:sldMkLst>
          <pc:docMk/>
          <pc:sldMk cId="4137123048" sldId="1650"/>
        </pc:sldMkLst>
      </pc:sldChg>
      <pc:sldChg chg="del">
        <pc:chgData name="Thomas 'Tom' Martens" userId="35ccf0d4-9e71-4d15-bebb-7c78661c64b3" providerId="ADAL" clId="{BB5F5A6F-B611-1E47-923D-27C70E657F7C}" dt="2023-11-22T11:35:00.910" v="1361" actId="2696"/>
        <pc:sldMkLst>
          <pc:docMk/>
          <pc:sldMk cId="3867002487" sldId="1651"/>
        </pc:sldMkLst>
      </pc:sldChg>
      <pc:sldChg chg="del">
        <pc:chgData name="Thomas 'Tom' Martens" userId="35ccf0d4-9e71-4d15-bebb-7c78661c64b3" providerId="ADAL" clId="{BB5F5A6F-B611-1E47-923D-27C70E657F7C}" dt="2023-11-22T11:35:00.932" v="1363" actId="2696"/>
        <pc:sldMkLst>
          <pc:docMk/>
          <pc:sldMk cId="3357424181" sldId="1652"/>
        </pc:sldMkLst>
      </pc:sldChg>
      <pc:sldChg chg="del">
        <pc:chgData name="Thomas 'Tom' Martens" userId="35ccf0d4-9e71-4d15-bebb-7c78661c64b3" providerId="ADAL" clId="{BB5F5A6F-B611-1E47-923D-27C70E657F7C}" dt="2023-11-22T11:35:00.948" v="1365" actId="2696"/>
        <pc:sldMkLst>
          <pc:docMk/>
          <pc:sldMk cId="2384731447" sldId="1653"/>
        </pc:sldMkLst>
      </pc:sldChg>
      <pc:sldChg chg="del">
        <pc:chgData name="Thomas 'Tom' Martens" userId="35ccf0d4-9e71-4d15-bebb-7c78661c64b3" providerId="ADAL" clId="{BB5F5A6F-B611-1E47-923D-27C70E657F7C}" dt="2023-11-22T11:35:00.940" v="1364" actId="2696"/>
        <pc:sldMkLst>
          <pc:docMk/>
          <pc:sldMk cId="2236562398" sldId="1655"/>
        </pc:sldMkLst>
      </pc:sldChg>
      <pc:sldChg chg="del">
        <pc:chgData name="Thomas 'Tom' Martens" userId="35ccf0d4-9e71-4d15-bebb-7c78661c64b3" providerId="ADAL" clId="{BB5F5A6F-B611-1E47-923D-27C70E657F7C}" dt="2023-11-22T11:35:00.954" v="1366" actId="2696"/>
        <pc:sldMkLst>
          <pc:docMk/>
          <pc:sldMk cId="2392431318" sldId="1656"/>
        </pc:sldMkLst>
      </pc:sldChg>
      <pc:sldChg chg="del">
        <pc:chgData name="Thomas 'Tom' Martens" userId="35ccf0d4-9e71-4d15-bebb-7c78661c64b3" providerId="ADAL" clId="{BB5F5A6F-B611-1E47-923D-27C70E657F7C}" dt="2023-11-22T11:35:13.695" v="1380" actId="2696"/>
        <pc:sldMkLst>
          <pc:docMk/>
          <pc:sldMk cId="1154805431" sldId="1657"/>
        </pc:sldMkLst>
      </pc:sldChg>
      <pc:sldChg chg="del">
        <pc:chgData name="Thomas 'Tom' Martens" userId="35ccf0d4-9e71-4d15-bebb-7c78661c64b3" providerId="ADAL" clId="{BB5F5A6F-B611-1E47-923D-27C70E657F7C}" dt="2023-11-22T11:35:00.987" v="1372" actId="2696"/>
        <pc:sldMkLst>
          <pc:docMk/>
          <pc:sldMk cId="706752199" sldId="1658"/>
        </pc:sldMkLst>
      </pc:sldChg>
      <pc:sldChg chg="del">
        <pc:chgData name="Thomas 'Tom' Martens" userId="35ccf0d4-9e71-4d15-bebb-7c78661c64b3" providerId="ADAL" clId="{BB5F5A6F-B611-1E47-923D-27C70E657F7C}" dt="2023-11-22T11:35:00.981" v="1371" actId="2696"/>
        <pc:sldMkLst>
          <pc:docMk/>
          <pc:sldMk cId="4179583614" sldId="1659"/>
        </pc:sldMkLst>
      </pc:sldChg>
      <pc:sldChg chg="del">
        <pc:chgData name="Thomas 'Tom' Martens" userId="35ccf0d4-9e71-4d15-bebb-7c78661c64b3" providerId="ADAL" clId="{BB5F5A6F-B611-1E47-923D-27C70E657F7C}" dt="2023-11-22T11:35:00.975" v="1370" actId="2696"/>
        <pc:sldMkLst>
          <pc:docMk/>
          <pc:sldMk cId="392211027" sldId="1660"/>
        </pc:sldMkLst>
      </pc:sldChg>
      <pc:sldChg chg="del">
        <pc:chgData name="Thomas 'Tom' Martens" userId="35ccf0d4-9e71-4d15-bebb-7c78661c64b3" providerId="ADAL" clId="{BB5F5A6F-B611-1E47-923D-27C70E657F7C}" dt="2023-11-22T11:35:00.995" v="1373" actId="2696"/>
        <pc:sldMkLst>
          <pc:docMk/>
          <pc:sldMk cId="4163035547" sldId="1661"/>
        </pc:sldMkLst>
      </pc:sldChg>
      <pc:sldChg chg="del">
        <pc:chgData name="Thomas 'Tom' Martens" userId="35ccf0d4-9e71-4d15-bebb-7c78661c64b3" providerId="ADAL" clId="{BB5F5A6F-B611-1E47-923D-27C70E657F7C}" dt="2023-11-22T11:35:01.003" v="1374" actId="2696"/>
        <pc:sldMkLst>
          <pc:docMk/>
          <pc:sldMk cId="2484451866" sldId="1662"/>
        </pc:sldMkLst>
      </pc:sldChg>
      <pc:sldChg chg="del">
        <pc:chgData name="Thomas 'Tom' Martens" userId="35ccf0d4-9e71-4d15-bebb-7c78661c64b3" providerId="ADAL" clId="{BB5F5A6F-B611-1E47-923D-27C70E657F7C}" dt="2023-11-22T11:35:13.689" v="1379" actId="2696"/>
        <pc:sldMkLst>
          <pc:docMk/>
          <pc:sldMk cId="275208550" sldId="1663"/>
        </pc:sldMkLst>
      </pc:sldChg>
      <pc:sldChg chg="del">
        <pc:chgData name="Thomas 'Tom' Martens" userId="35ccf0d4-9e71-4d15-bebb-7c78661c64b3" providerId="ADAL" clId="{BB5F5A6F-B611-1E47-923D-27C70E657F7C}" dt="2023-11-22T11:35:13.701" v="1382" actId="2696"/>
        <pc:sldMkLst>
          <pc:docMk/>
          <pc:sldMk cId="1227159078" sldId="1664"/>
        </pc:sldMkLst>
      </pc:sldChg>
      <pc:sldChg chg="del">
        <pc:chgData name="Thomas 'Tom' Martens" userId="35ccf0d4-9e71-4d15-bebb-7c78661c64b3" providerId="ADAL" clId="{BB5F5A6F-B611-1E47-923D-27C70E657F7C}" dt="2023-11-22T11:35:13.696" v="1381" actId="2696"/>
        <pc:sldMkLst>
          <pc:docMk/>
          <pc:sldMk cId="3967840062" sldId="1665"/>
        </pc:sldMkLst>
      </pc:sldChg>
      <pc:sldChg chg="del">
        <pc:chgData name="Thomas 'Tom' Martens" userId="35ccf0d4-9e71-4d15-bebb-7c78661c64b3" providerId="ADAL" clId="{BB5F5A6F-B611-1E47-923D-27C70E657F7C}" dt="2023-11-22T11:35:13.688" v="1377" actId="2696"/>
        <pc:sldMkLst>
          <pc:docMk/>
          <pc:sldMk cId="4247060057" sldId="1666"/>
        </pc:sldMkLst>
      </pc:sldChg>
      <pc:sldChg chg="del">
        <pc:chgData name="Thomas 'Tom' Martens" userId="35ccf0d4-9e71-4d15-bebb-7c78661c64b3" providerId="ADAL" clId="{BB5F5A6F-B611-1E47-923D-27C70E657F7C}" dt="2023-11-22T11:35:13.687" v="1376" actId="2696"/>
        <pc:sldMkLst>
          <pc:docMk/>
          <pc:sldMk cId="837208169" sldId="1667"/>
        </pc:sldMkLst>
      </pc:sldChg>
      <pc:sldChg chg="del">
        <pc:chgData name="Thomas 'Tom' Martens" userId="35ccf0d4-9e71-4d15-bebb-7c78661c64b3" providerId="ADAL" clId="{BB5F5A6F-B611-1E47-923D-27C70E657F7C}" dt="2023-11-22T11:35:13.688" v="1378" actId="2696"/>
        <pc:sldMkLst>
          <pc:docMk/>
          <pc:sldMk cId="549474533" sldId="1668"/>
        </pc:sldMkLst>
      </pc:sldChg>
      <pc:sldChg chg="del">
        <pc:chgData name="Thomas 'Tom' Martens" userId="35ccf0d4-9e71-4d15-bebb-7c78661c64b3" providerId="ADAL" clId="{BB5F5A6F-B611-1E47-923D-27C70E657F7C}" dt="2023-11-22T11:35:21.317" v="1387" actId="2696"/>
        <pc:sldMkLst>
          <pc:docMk/>
          <pc:sldMk cId="3442932309" sldId="1669"/>
        </pc:sldMkLst>
      </pc:sldChg>
      <pc:sldChg chg="del">
        <pc:chgData name="Thomas 'Tom' Martens" userId="35ccf0d4-9e71-4d15-bebb-7c78661c64b3" providerId="ADAL" clId="{BB5F5A6F-B611-1E47-923D-27C70E657F7C}" dt="2023-11-22T11:35:21.297" v="1386" actId="2696"/>
        <pc:sldMkLst>
          <pc:docMk/>
          <pc:sldMk cId="1076543707" sldId="1670"/>
        </pc:sldMkLst>
      </pc:sldChg>
      <pc:sldChg chg="del">
        <pc:chgData name="Thomas 'Tom' Martens" userId="35ccf0d4-9e71-4d15-bebb-7c78661c64b3" providerId="ADAL" clId="{BB5F5A6F-B611-1E47-923D-27C70E657F7C}" dt="2023-11-22T11:35:21.278" v="1385" actId="2696"/>
        <pc:sldMkLst>
          <pc:docMk/>
          <pc:sldMk cId="1875870147" sldId="1671"/>
        </pc:sldMkLst>
      </pc:sldChg>
      <pc:sldChg chg="del">
        <pc:chgData name="Thomas 'Tom' Martens" userId="35ccf0d4-9e71-4d15-bebb-7c78661c64b3" providerId="ADAL" clId="{BB5F5A6F-B611-1E47-923D-27C70E657F7C}" dt="2023-11-22T11:35:21.239" v="1383" actId="2696"/>
        <pc:sldMkLst>
          <pc:docMk/>
          <pc:sldMk cId="108132366" sldId="2147479099"/>
        </pc:sldMkLst>
      </pc:sldChg>
      <pc:sldChg chg="del">
        <pc:chgData name="Thomas 'Tom' Martens" userId="35ccf0d4-9e71-4d15-bebb-7c78661c64b3" providerId="ADAL" clId="{BB5F5A6F-B611-1E47-923D-27C70E657F7C}" dt="2023-11-22T11:35:00.861" v="1357" actId="2696"/>
        <pc:sldMkLst>
          <pc:docMk/>
          <pc:sldMk cId="3955655696" sldId="2147479100"/>
        </pc:sldMkLst>
      </pc:sldChg>
      <pc:sldChg chg="del">
        <pc:chgData name="Thomas 'Tom' Martens" userId="35ccf0d4-9e71-4d15-bebb-7c78661c64b3" providerId="ADAL" clId="{BB5F5A6F-B611-1E47-923D-27C70E657F7C}" dt="2023-11-22T11:35:00.895" v="1360" actId="2696"/>
        <pc:sldMkLst>
          <pc:docMk/>
          <pc:sldMk cId="171289541" sldId="2147479101"/>
        </pc:sldMkLst>
      </pc:sldChg>
      <pc:sldChg chg="del">
        <pc:chgData name="Thomas 'Tom' Martens" userId="35ccf0d4-9e71-4d15-bebb-7c78661c64b3" providerId="ADAL" clId="{BB5F5A6F-B611-1E47-923D-27C70E657F7C}" dt="2023-11-22T11:35:00.959" v="1367" actId="2696"/>
        <pc:sldMkLst>
          <pc:docMk/>
          <pc:sldMk cId="2092703831" sldId="2147479102"/>
        </pc:sldMkLst>
      </pc:sldChg>
      <pc:sldChg chg="del">
        <pc:chgData name="Thomas 'Tom' Martens" userId="35ccf0d4-9e71-4d15-bebb-7c78661c64b3" providerId="ADAL" clId="{BB5F5A6F-B611-1E47-923D-27C70E657F7C}" dt="2023-11-22T11:35:00.965" v="1368" actId="2696"/>
        <pc:sldMkLst>
          <pc:docMk/>
          <pc:sldMk cId="2371309202" sldId="2147479103"/>
        </pc:sldMkLst>
      </pc:sldChg>
      <pc:sldChg chg="del">
        <pc:chgData name="Thomas 'Tom' Martens" userId="35ccf0d4-9e71-4d15-bebb-7c78661c64b3" providerId="ADAL" clId="{BB5F5A6F-B611-1E47-923D-27C70E657F7C}" dt="2023-11-22T11:35:00.970" v="1369" actId="2696"/>
        <pc:sldMkLst>
          <pc:docMk/>
          <pc:sldMk cId="4200624827" sldId="2147479104"/>
        </pc:sldMkLst>
      </pc:sldChg>
      <pc:sldChg chg="del">
        <pc:chgData name="Thomas 'Tom' Martens" userId="35ccf0d4-9e71-4d15-bebb-7c78661c64b3" providerId="ADAL" clId="{BB5F5A6F-B611-1E47-923D-27C70E657F7C}" dt="2023-11-22T11:35:13.686" v="1375" actId="2696"/>
        <pc:sldMkLst>
          <pc:docMk/>
          <pc:sldMk cId="254725094" sldId="2147479105"/>
        </pc:sldMkLst>
      </pc:sldChg>
      <pc:sldChg chg="modSp new mod">
        <pc:chgData name="Thomas 'Tom' Martens" userId="35ccf0d4-9e71-4d15-bebb-7c78661c64b3" providerId="ADAL" clId="{BB5F5A6F-B611-1E47-923D-27C70E657F7C}" dt="2023-11-22T12:31:12.204" v="1803" actId="403"/>
        <pc:sldMkLst>
          <pc:docMk/>
          <pc:sldMk cId="2201060067" sldId="2147479106"/>
        </pc:sldMkLst>
        <pc:spChg chg="mod">
          <ac:chgData name="Thomas 'Tom' Martens" userId="35ccf0d4-9e71-4d15-bebb-7c78661c64b3" providerId="ADAL" clId="{BB5F5A6F-B611-1E47-923D-27C70E657F7C}" dt="2023-11-22T12:31:05.235" v="1801" actId="14100"/>
          <ac:spMkLst>
            <pc:docMk/>
            <pc:sldMk cId="2201060067" sldId="2147479106"/>
            <ac:spMk id="2" creationId="{BA848994-DEF6-E9DF-CD4E-908CBE50F603}"/>
          </ac:spMkLst>
        </pc:spChg>
        <pc:spChg chg="mod">
          <ac:chgData name="Thomas 'Tom' Martens" userId="35ccf0d4-9e71-4d15-bebb-7c78661c64b3" providerId="ADAL" clId="{BB5F5A6F-B611-1E47-923D-27C70E657F7C}" dt="2023-11-22T12:31:12.204" v="1803" actId="403"/>
          <ac:spMkLst>
            <pc:docMk/>
            <pc:sldMk cId="2201060067" sldId="2147479106"/>
            <ac:spMk id="3" creationId="{D4FEDD23-5545-D3D3-EAD1-9C7F8A2471FE}"/>
          </ac:spMkLst>
        </pc:spChg>
      </pc:sldChg>
      <pc:sldChg chg="addSp delSp modSp add del mod">
        <pc:chgData name="Thomas 'Tom' Martens" userId="35ccf0d4-9e71-4d15-bebb-7c78661c64b3" providerId="ADAL" clId="{BB5F5A6F-B611-1E47-923D-27C70E657F7C}" dt="2023-11-22T13:10:10.884" v="2060" actId="2696"/>
        <pc:sldMkLst>
          <pc:docMk/>
          <pc:sldMk cId="586744153" sldId="2147479107"/>
        </pc:sldMkLst>
        <pc:picChg chg="add del mod">
          <ac:chgData name="Thomas 'Tom' Martens" userId="35ccf0d4-9e71-4d15-bebb-7c78661c64b3" providerId="ADAL" clId="{BB5F5A6F-B611-1E47-923D-27C70E657F7C}" dt="2023-11-20T17:13:09.870" v="709" actId="21"/>
          <ac:picMkLst>
            <pc:docMk/>
            <pc:sldMk cId="586744153" sldId="2147479107"/>
            <ac:picMk id="2" creationId="{7C09CE0E-B8B3-F06A-FD6B-4929FAA7AD0A}"/>
          </ac:picMkLst>
        </pc:picChg>
      </pc:sldChg>
      <pc:sldChg chg="addSp delSp modSp new mod">
        <pc:chgData name="Thomas 'Tom' Martens" userId="35ccf0d4-9e71-4d15-bebb-7c78661c64b3" providerId="ADAL" clId="{BB5F5A6F-B611-1E47-923D-27C70E657F7C}" dt="2023-11-22T12:30:21.859" v="1795" actId="21"/>
        <pc:sldMkLst>
          <pc:docMk/>
          <pc:sldMk cId="4108250141" sldId="2147479108"/>
        </pc:sldMkLst>
        <pc:spChg chg="mod">
          <ac:chgData name="Thomas 'Tom' Martens" userId="35ccf0d4-9e71-4d15-bebb-7c78661c64b3" providerId="ADAL" clId="{BB5F5A6F-B611-1E47-923D-27C70E657F7C}" dt="2023-11-20T17:22:40.163" v="935" actId="14100"/>
          <ac:spMkLst>
            <pc:docMk/>
            <pc:sldMk cId="4108250141" sldId="2147479108"/>
            <ac:spMk id="2" creationId="{61434443-08AD-EB13-2899-EE11C83DD8B5}"/>
          </ac:spMkLst>
        </pc:spChg>
        <pc:spChg chg="del">
          <ac:chgData name="Thomas 'Tom' Martens" userId="35ccf0d4-9e71-4d15-bebb-7c78661c64b3" providerId="ADAL" clId="{BB5F5A6F-B611-1E47-923D-27C70E657F7C}" dt="2023-11-20T17:17:18.909" v="719" actId="478"/>
          <ac:spMkLst>
            <pc:docMk/>
            <pc:sldMk cId="4108250141" sldId="2147479108"/>
            <ac:spMk id="3" creationId="{5573D518-E3B8-88F2-EE5A-0B2709F6A028}"/>
          </ac:spMkLst>
        </pc:spChg>
        <pc:spChg chg="add del">
          <ac:chgData name="Thomas 'Tom' Martens" userId="35ccf0d4-9e71-4d15-bebb-7c78661c64b3" providerId="ADAL" clId="{BB5F5A6F-B611-1E47-923D-27C70E657F7C}" dt="2023-11-20T17:17:23.248" v="721" actId="478"/>
          <ac:spMkLst>
            <pc:docMk/>
            <pc:sldMk cId="4108250141" sldId="2147479108"/>
            <ac:spMk id="5" creationId="{847326F8-7260-6C7A-9184-8DBA43012A58}"/>
          </ac:spMkLst>
        </pc:spChg>
        <pc:spChg chg="add del mod">
          <ac:chgData name="Thomas 'Tom' Martens" userId="35ccf0d4-9e71-4d15-bebb-7c78661c64b3" providerId="ADAL" clId="{BB5F5A6F-B611-1E47-923D-27C70E657F7C}" dt="2023-11-20T17:18:41.238" v="770" actId="478"/>
          <ac:spMkLst>
            <pc:docMk/>
            <pc:sldMk cId="4108250141" sldId="2147479108"/>
            <ac:spMk id="7" creationId="{A0D7C03C-7CFA-7137-B465-4F774EE306B5}"/>
          </ac:spMkLst>
        </pc:spChg>
        <pc:spChg chg="add del mod">
          <ac:chgData name="Thomas 'Tom' Martens" userId="35ccf0d4-9e71-4d15-bebb-7c78661c64b3" providerId="ADAL" clId="{BB5F5A6F-B611-1E47-923D-27C70E657F7C}" dt="2023-11-20T17:18:56.340" v="774"/>
          <ac:spMkLst>
            <pc:docMk/>
            <pc:sldMk cId="4108250141" sldId="2147479108"/>
            <ac:spMk id="8" creationId="{9B8B6D54-7F72-7A20-20E1-AA5521FD2D4B}"/>
          </ac:spMkLst>
        </pc:spChg>
        <pc:spChg chg="add mod">
          <ac:chgData name="Thomas 'Tom' Martens" userId="35ccf0d4-9e71-4d15-bebb-7c78661c64b3" providerId="ADAL" clId="{BB5F5A6F-B611-1E47-923D-27C70E657F7C}" dt="2023-11-20T17:19:53.207" v="777" actId="14100"/>
          <ac:spMkLst>
            <pc:docMk/>
            <pc:sldMk cId="4108250141" sldId="2147479108"/>
            <ac:spMk id="9" creationId="{485684B5-B9E1-1983-BDF9-89256D8B0CED}"/>
          </ac:spMkLst>
        </pc:spChg>
        <pc:spChg chg="add del mod">
          <ac:chgData name="Thomas 'Tom' Martens" userId="35ccf0d4-9e71-4d15-bebb-7c78661c64b3" providerId="ADAL" clId="{BB5F5A6F-B611-1E47-923D-27C70E657F7C}" dt="2023-11-22T12:30:21.859" v="1795" actId="21"/>
          <ac:spMkLst>
            <pc:docMk/>
            <pc:sldMk cId="4108250141" sldId="2147479108"/>
            <ac:spMk id="10" creationId="{844B04C0-074D-269D-77E2-78913EAC6DF9}"/>
          </ac:spMkLst>
        </pc:spChg>
        <pc:picChg chg="add mod">
          <ac:chgData name="Thomas 'Tom' Martens" userId="35ccf0d4-9e71-4d15-bebb-7c78661c64b3" providerId="ADAL" clId="{BB5F5A6F-B611-1E47-923D-27C70E657F7C}" dt="2023-11-20T17:22:44.766" v="936" actId="1076"/>
          <ac:picMkLst>
            <pc:docMk/>
            <pc:sldMk cId="4108250141" sldId="2147479108"/>
            <ac:picMk id="6" creationId="{FFC9B553-AEC4-B4D8-7C7E-DFEDB745D499}"/>
          </ac:picMkLst>
        </pc:picChg>
      </pc:sldChg>
      <pc:sldChg chg="addSp delSp modSp new mod ord modTransition modAnim">
        <pc:chgData name="Thomas 'Tom' Martens" userId="35ccf0d4-9e71-4d15-bebb-7c78661c64b3" providerId="ADAL" clId="{BB5F5A6F-B611-1E47-923D-27C70E657F7C}" dt="2023-11-20T17:41:39.246" v="1073"/>
        <pc:sldMkLst>
          <pc:docMk/>
          <pc:sldMk cId="1615278628" sldId="2147479109"/>
        </pc:sldMkLst>
        <pc:spChg chg="mod">
          <ac:chgData name="Thomas 'Tom' Martens" userId="35ccf0d4-9e71-4d15-bebb-7c78661c64b3" providerId="ADAL" clId="{BB5F5A6F-B611-1E47-923D-27C70E657F7C}" dt="2023-11-20T17:38:54.464" v="1043" actId="20577"/>
          <ac:spMkLst>
            <pc:docMk/>
            <pc:sldMk cId="1615278628" sldId="2147479109"/>
            <ac:spMk id="2" creationId="{233DD86A-3A97-6815-E0E7-109AD883CDCB}"/>
          </ac:spMkLst>
        </pc:spChg>
        <pc:spChg chg="del">
          <ac:chgData name="Thomas 'Tom' Martens" userId="35ccf0d4-9e71-4d15-bebb-7c78661c64b3" providerId="ADAL" clId="{BB5F5A6F-B611-1E47-923D-27C70E657F7C}" dt="2023-11-20T17:22:55.801" v="938" actId="478"/>
          <ac:spMkLst>
            <pc:docMk/>
            <pc:sldMk cId="1615278628" sldId="2147479109"/>
            <ac:spMk id="3" creationId="{7FC320AC-B634-D9F3-DDE3-A90E871A89BE}"/>
          </ac:spMkLst>
        </pc:spChg>
        <pc:spChg chg="add mod">
          <ac:chgData name="Thomas 'Tom' Martens" userId="35ccf0d4-9e71-4d15-bebb-7c78661c64b3" providerId="ADAL" clId="{BB5F5A6F-B611-1E47-923D-27C70E657F7C}" dt="2023-11-20T17:41:22.850" v="1072" actId="20577"/>
          <ac:spMkLst>
            <pc:docMk/>
            <pc:sldMk cId="1615278628" sldId="2147479109"/>
            <ac:spMk id="6" creationId="{1888BFFF-B60B-BB9D-8F7F-6350093B4F66}"/>
          </ac:spMkLst>
        </pc:spChg>
        <pc:picChg chg="add del mod">
          <ac:chgData name="Thomas 'Tom' Martens" userId="35ccf0d4-9e71-4d15-bebb-7c78661c64b3" providerId="ADAL" clId="{BB5F5A6F-B611-1E47-923D-27C70E657F7C}" dt="2023-11-20T17:29:53.112" v="950" actId="478"/>
          <ac:picMkLst>
            <pc:docMk/>
            <pc:sldMk cId="1615278628" sldId="2147479109"/>
            <ac:picMk id="4" creationId="{6E5DDBC6-E6AA-9673-046C-35C76BB6D17B}"/>
          </ac:picMkLst>
        </pc:picChg>
        <pc:picChg chg="add mod">
          <ac:chgData name="Thomas 'Tom' Martens" userId="35ccf0d4-9e71-4d15-bebb-7c78661c64b3" providerId="ADAL" clId="{BB5F5A6F-B611-1E47-923D-27C70E657F7C}" dt="2023-11-20T17:31:54.409" v="960" actId="1076"/>
          <ac:picMkLst>
            <pc:docMk/>
            <pc:sldMk cId="1615278628" sldId="2147479109"/>
            <ac:picMk id="5" creationId="{5BC1DAEF-CE7B-F604-4EA7-14EB48D23DBA}"/>
          </ac:picMkLst>
        </pc:picChg>
      </pc:sldChg>
      <pc:sldChg chg="addSp delSp modSp add mod modTransition">
        <pc:chgData name="Thomas 'Tom' Martens" userId="35ccf0d4-9e71-4d15-bebb-7c78661c64b3" providerId="ADAL" clId="{BB5F5A6F-B611-1E47-923D-27C70E657F7C}" dt="2023-11-20T17:40:38.713" v="1053"/>
        <pc:sldMkLst>
          <pc:docMk/>
          <pc:sldMk cId="3116678139" sldId="2147479110"/>
        </pc:sldMkLst>
        <pc:spChg chg="mod">
          <ac:chgData name="Thomas 'Tom' Martens" userId="35ccf0d4-9e71-4d15-bebb-7c78661c64b3" providerId="ADAL" clId="{BB5F5A6F-B611-1E47-923D-27C70E657F7C}" dt="2023-11-20T17:39:29.259" v="1051" actId="207"/>
          <ac:spMkLst>
            <pc:docMk/>
            <pc:sldMk cId="3116678139" sldId="2147479110"/>
            <ac:spMk id="2" creationId="{233DD86A-3A97-6815-E0E7-109AD883CDCB}"/>
          </ac:spMkLst>
        </pc:spChg>
        <pc:spChg chg="add del mod">
          <ac:chgData name="Thomas 'Tom' Martens" userId="35ccf0d4-9e71-4d15-bebb-7c78661c64b3" providerId="ADAL" clId="{BB5F5A6F-B611-1E47-923D-27C70E657F7C}" dt="2023-11-20T17:38:56.559" v="1045" actId="478"/>
          <ac:spMkLst>
            <pc:docMk/>
            <pc:sldMk cId="3116678139" sldId="2147479110"/>
            <ac:spMk id="3" creationId="{352E8D85-EB7A-892D-64D6-25D8BA080AB7}"/>
          </ac:spMkLst>
        </pc:spChg>
        <pc:spChg chg="add del mod">
          <ac:chgData name="Thomas 'Tom' Martens" userId="35ccf0d4-9e71-4d15-bebb-7c78661c64b3" providerId="ADAL" clId="{BB5F5A6F-B611-1E47-923D-27C70E657F7C}" dt="2023-11-20T17:38:55.703" v="1044" actId="478"/>
          <ac:spMkLst>
            <pc:docMk/>
            <pc:sldMk cId="3116678139" sldId="2147479110"/>
            <ac:spMk id="4" creationId="{9CA28407-C709-B821-7899-FE12AAC8C7F0}"/>
          </ac:spMkLst>
        </pc:spChg>
      </pc:sldChg>
      <pc:sldChg chg="addSp delSp modSp new del mod delAnim modAnim">
        <pc:chgData name="Thomas 'Tom' Martens" userId="35ccf0d4-9e71-4d15-bebb-7c78661c64b3" providerId="ADAL" clId="{BB5F5A6F-B611-1E47-923D-27C70E657F7C}" dt="2023-11-22T11:34:13.396" v="1356" actId="2696"/>
        <pc:sldMkLst>
          <pc:docMk/>
          <pc:sldMk cId="3665979676" sldId="2147479111"/>
        </pc:sldMkLst>
        <pc:spChg chg="mod">
          <ac:chgData name="Thomas 'Tom' Martens" userId="35ccf0d4-9e71-4d15-bebb-7c78661c64b3" providerId="ADAL" clId="{BB5F5A6F-B611-1E47-923D-27C70E657F7C}" dt="2023-11-20T18:34:39.522" v="1176" actId="20577"/>
          <ac:spMkLst>
            <pc:docMk/>
            <pc:sldMk cId="3665979676" sldId="2147479111"/>
            <ac:spMk id="2" creationId="{363E00DB-39E4-B32F-A1CC-54DBB2432935}"/>
          </ac:spMkLst>
        </pc:spChg>
        <pc:spChg chg="del mod">
          <ac:chgData name="Thomas 'Tom' Martens" userId="35ccf0d4-9e71-4d15-bebb-7c78661c64b3" providerId="ADAL" clId="{BB5F5A6F-B611-1E47-923D-27C70E657F7C}" dt="2023-11-22T11:14:12.275" v="1213" actId="478"/>
          <ac:spMkLst>
            <pc:docMk/>
            <pc:sldMk cId="3665979676" sldId="2147479111"/>
            <ac:spMk id="3" creationId="{1A7A01E5-9DD7-3F21-28B3-B3A57E618419}"/>
          </ac:spMkLst>
        </pc:spChg>
        <pc:spChg chg="add mod">
          <ac:chgData name="Thomas 'Tom' Martens" userId="35ccf0d4-9e71-4d15-bebb-7c78661c64b3" providerId="ADAL" clId="{BB5F5A6F-B611-1E47-923D-27C70E657F7C}" dt="2023-11-22T11:16:42.244" v="1246" actId="14100"/>
          <ac:spMkLst>
            <pc:docMk/>
            <pc:sldMk cId="3665979676" sldId="2147479111"/>
            <ac:spMk id="11" creationId="{7ACC7559-5FA7-B907-B022-663ECC5D163C}"/>
          </ac:spMkLst>
        </pc:spChg>
        <pc:spChg chg="add mod">
          <ac:chgData name="Thomas 'Tom' Martens" userId="35ccf0d4-9e71-4d15-bebb-7c78661c64b3" providerId="ADAL" clId="{BB5F5A6F-B611-1E47-923D-27C70E657F7C}" dt="2023-11-22T11:16:56.822" v="1250" actId="1076"/>
          <ac:spMkLst>
            <pc:docMk/>
            <pc:sldMk cId="3665979676" sldId="2147479111"/>
            <ac:spMk id="12" creationId="{5D304C83-F875-6E68-0C2A-7039BC053144}"/>
          </ac:spMkLst>
        </pc:spChg>
        <pc:spChg chg="add mod">
          <ac:chgData name="Thomas 'Tom' Martens" userId="35ccf0d4-9e71-4d15-bebb-7c78661c64b3" providerId="ADAL" clId="{BB5F5A6F-B611-1E47-923D-27C70E657F7C}" dt="2023-11-22T11:16:53.366" v="1249" actId="1076"/>
          <ac:spMkLst>
            <pc:docMk/>
            <pc:sldMk cId="3665979676" sldId="2147479111"/>
            <ac:spMk id="13" creationId="{6DEF2C9C-8F34-2752-3573-EAF185795C9D}"/>
          </ac:spMkLst>
        </pc:spChg>
        <pc:spChg chg="add mod">
          <ac:chgData name="Thomas 'Tom' Martens" userId="35ccf0d4-9e71-4d15-bebb-7c78661c64b3" providerId="ADAL" clId="{BB5F5A6F-B611-1E47-923D-27C70E657F7C}" dt="2023-11-22T11:23:23.519" v="1300"/>
          <ac:spMkLst>
            <pc:docMk/>
            <pc:sldMk cId="3665979676" sldId="2147479111"/>
            <ac:spMk id="14" creationId="{B6D8D912-C6A2-72E6-6B27-6471168B2AA9}"/>
          </ac:spMkLst>
        </pc:spChg>
        <pc:grpChg chg="add del mod">
          <ac:chgData name="Thomas 'Tom' Martens" userId="35ccf0d4-9e71-4d15-bebb-7c78661c64b3" providerId="ADAL" clId="{BB5F5A6F-B611-1E47-923D-27C70E657F7C}" dt="2023-11-22T11:14:18.944" v="1215" actId="165"/>
          <ac:grpSpMkLst>
            <pc:docMk/>
            <pc:sldMk cId="3665979676" sldId="2147479111"/>
            <ac:grpSpMk id="5" creationId="{F20F6350-8586-5F99-0FBE-C1FFD773BDC0}"/>
          </ac:grpSpMkLst>
        </pc:grpChg>
        <pc:grpChg chg="add del mod">
          <ac:chgData name="Thomas 'Tom' Martens" userId="35ccf0d4-9e71-4d15-bebb-7c78661c64b3" providerId="ADAL" clId="{BB5F5A6F-B611-1E47-923D-27C70E657F7C}" dt="2023-11-22T11:15:34.559" v="1217" actId="165"/>
          <ac:grpSpMkLst>
            <pc:docMk/>
            <pc:sldMk cId="3665979676" sldId="2147479111"/>
            <ac:grpSpMk id="8" creationId="{B0194028-5CCE-2A54-1AD0-6E5542A8C7ED}"/>
          </ac:grpSpMkLst>
        </pc:grpChg>
        <pc:picChg chg="add mod">
          <ac:chgData name="Thomas 'Tom' Martens" userId="35ccf0d4-9e71-4d15-bebb-7c78661c64b3" providerId="ADAL" clId="{BB5F5A6F-B611-1E47-923D-27C70E657F7C}" dt="2023-11-22T11:15:57.323" v="1223" actId="1076"/>
          <ac:picMkLst>
            <pc:docMk/>
            <pc:sldMk cId="3665979676" sldId="2147479111"/>
            <ac:picMk id="4" creationId="{B10FBF2F-C70F-9569-6326-0125F4FBC71B}"/>
          </ac:picMkLst>
        </pc:picChg>
        <pc:picChg chg="del mod topLvl">
          <ac:chgData name="Thomas 'Tom' Martens" userId="35ccf0d4-9e71-4d15-bebb-7c78661c64b3" providerId="ADAL" clId="{BB5F5A6F-B611-1E47-923D-27C70E657F7C}" dt="2023-11-22T11:14:21.240" v="1216" actId="478"/>
          <ac:picMkLst>
            <pc:docMk/>
            <pc:sldMk cId="3665979676" sldId="2147479111"/>
            <ac:picMk id="6" creationId="{FED811EE-D0AA-D2CD-BB4A-AFF0D265A4CA}"/>
          </ac:picMkLst>
        </pc:picChg>
        <pc:picChg chg="mod topLvl">
          <ac:chgData name="Thomas 'Tom' Martens" userId="35ccf0d4-9e71-4d15-bebb-7c78661c64b3" providerId="ADAL" clId="{BB5F5A6F-B611-1E47-923D-27C70E657F7C}" dt="2023-11-22T11:15:57.323" v="1223" actId="1076"/>
          <ac:picMkLst>
            <pc:docMk/>
            <pc:sldMk cId="3665979676" sldId="2147479111"/>
            <ac:picMk id="7" creationId="{FBC97785-AEEE-7D42-0966-5254BA68E690}"/>
          </ac:picMkLst>
        </pc:picChg>
        <pc:picChg chg="del mod topLvl">
          <ac:chgData name="Thomas 'Tom' Martens" userId="35ccf0d4-9e71-4d15-bebb-7c78661c64b3" providerId="ADAL" clId="{BB5F5A6F-B611-1E47-923D-27C70E657F7C}" dt="2023-11-22T11:15:37.296" v="1218" actId="478"/>
          <ac:picMkLst>
            <pc:docMk/>
            <pc:sldMk cId="3665979676" sldId="2147479111"/>
            <ac:picMk id="9" creationId="{21F6BD1B-2CA8-9345-9D1F-E7AC836AC1B6}"/>
          </ac:picMkLst>
        </pc:picChg>
        <pc:picChg chg="mod topLvl">
          <ac:chgData name="Thomas 'Tom' Martens" userId="35ccf0d4-9e71-4d15-bebb-7c78661c64b3" providerId="ADAL" clId="{BB5F5A6F-B611-1E47-923D-27C70E657F7C}" dt="2023-11-22T11:15:57.323" v="1223" actId="1076"/>
          <ac:picMkLst>
            <pc:docMk/>
            <pc:sldMk cId="3665979676" sldId="2147479111"/>
            <ac:picMk id="10" creationId="{82276434-3AD7-3844-96BD-5F07E28E1951}"/>
          </ac:picMkLst>
        </pc:picChg>
      </pc:sldChg>
      <pc:sldChg chg="modSp new del mod">
        <pc:chgData name="Thomas 'Tom' Martens" userId="35ccf0d4-9e71-4d15-bebb-7c78661c64b3" providerId="ADAL" clId="{BB5F5A6F-B611-1E47-923D-27C70E657F7C}" dt="2023-11-22T13:10:09.514" v="2059" actId="2696"/>
        <pc:sldMkLst>
          <pc:docMk/>
          <pc:sldMk cId="1896277464" sldId="2147479112"/>
        </pc:sldMkLst>
        <pc:spChg chg="mod">
          <ac:chgData name="Thomas 'Tom' Martens" userId="35ccf0d4-9e71-4d15-bebb-7c78661c64b3" providerId="ADAL" clId="{BB5F5A6F-B611-1E47-923D-27C70E657F7C}" dt="2023-11-21T18:43:36.740" v="1204" actId="20577"/>
          <ac:spMkLst>
            <pc:docMk/>
            <pc:sldMk cId="1896277464" sldId="2147479112"/>
            <ac:spMk id="2" creationId="{4C394FAF-D85D-894A-3F56-B36ACCCBDCF5}"/>
          </ac:spMkLst>
        </pc:spChg>
        <pc:spChg chg="mod">
          <ac:chgData name="Thomas 'Tom' Martens" userId="35ccf0d4-9e71-4d15-bebb-7c78661c64b3" providerId="ADAL" clId="{BB5F5A6F-B611-1E47-923D-27C70E657F7C}" dt="2023-11-21T18:47:03.540" v="1212"/>
          <ac:spMkLst>
            <pc:docMk/>
            <pc:sldMk cId="1896277464" sldId="2147479112"/>
            <ac:spMk id="3" creationId="{5A9DCCD1-37EA-329E-3F53-FD67F2BA0C22}"/>
          </ac:spMkLst>
        </pc:spChg>
      </pc:sldChg>
      <pc:sldChg chg="addSp modSp add del mod modClrScheme chgLayout">
        <pc:chgData name="Thomas 'Tom' Martens" userId="35ccf0d4-9e71-4d15-bebb-7c78661c64b3" providerId="ADAL" clId="{BB5F5A6F-B611-1E47-923D-27C70E657F7C}" dt="2023-11-22T11:22:45.072" v="1295" actId="2696"/>
        <pc:sldMkLst>
          <pc:docMk/>
          <pc:sldMk cId="70664432" sldId="2147479113"/>
        </pc:sldMkLst>
        <pc:spChg chg="add mod ord">
          <ac:chgData name="Thomas 'Tom' Martens" userId="35ccf0d4-9e71-4d15-bebb-7c78661c64b3" providerId="ADAL" clId="{BB5F5A6F-B611-1E47-923D-27C70E657F7C}" dt="2023-11-22T11:20:31.487" v="1261" actId="700"/>
          <ac:spMkLst>
            <pc:docMk/>
            <pc:sldMk cId="70664432" sldId="2147479113"/>
            <ac:spMk id="39" creationId="{0A5C5D39-37AB-E8D4-141F-5F4F95B9D01B}"/>
          </ac:spMkLst>
        </pc:spChg>
      </pc:sldChg>
      <pc:sldChg chg="addSp delSp modSp add del mod chgLayout">
        <pc:chgData name="Thomas 'Tom' Martens" userId="35ccf0d4-9e71-4d15-bebb-7c78661c64b3" providerId="ADAL" clId="{BB5F5A6F-B611-1E47-923D-27C70E657F7C}" dt="2023-11-22T11:19:59.440" v="1258"/>
        <pc:sldMkLst>
          <pc:docMk/>
          <pc:sldMk cId="1582997005" sldId="2147479113"/>
        </pc:sldMkLst>
        <pc:spChg chg="add del mod ord">
          <ac:chgData name="Thomas 'Tom' Martens" userId="35ccf0d4-9e71-4d15-bebb-7c78661c64b3" providerId="ADAL" clId="{BB5F5A6F-B611-1E47-923D-27C70E657F7C}" dt="2023-11-22T11:19:58.992" v="1257" actId="700"/>
          <ac:spMkLst>
            <pc:docMk/>
            <pc:sldMk cId="1582997005" sldId="2147479113"/>
            <ac:spMk id="39" creationId="{BB61F66E-B160-D732-064B-A2089E040A64}"/>
          </ac:spMkLst>
        </pc:spChg>
      </pc:sldChg>
      <pc:sldChg chg="addSp delSp modSp new mod modAnim">
        <pc:chgData name="Thomas 'Tom' Martens" userId="35ccf0d4-9e71-4d15-bebb-7c78661c64b3" providerId="ADAL" clId="{BB5F5A6F-B611-1E47-923D-27C70E657F7C}" dt="2023-11-22T11:31:21.512" v="1350"/>
        <pc:sldMkLst>
          <pc:docMk/>
          <pc:sldMk cId="2254563434" sldId="2147479114"/>
        </pc:sldMkLst>
        <pc:spChg chg="del mod">
          <ac:chgData name="Thomas 'Tom' Martens" userId="35ccf0d4-9e71-4d15-bebb-7c78661c64b3" providerId="ADAL" clId="{BB5F5A6F-B611-1E47-923D-27C70E657F7C}" dt="2023-11-22T11:22:59.421" v="1298" actId="478"/>
          <ac:spMkLst>
            <pc:docMk/>
            <pc:sldMk cId="2254563434" sldId="2147479114"/>
            <ac:spMk id="2" creationId="{B7D3CB27-8D87-3493-C430-1465EC28EBD4}"/>
          </ac:spMkLst>
        </pc:spChg>
        <pc:spChg chg="del">
          <ac:chgData name="Thomas 'Tom' Martens" userId="35ccf0d4-9e71-4d15-bebb-7c78661c64b3" providerId="ADAL" clId="{BB5F5A6F-B611-1E47-923D-27C70E657F7C}" dt="2023-11-22T11:21:07.620" v="1263" actId="478"/>
          <ac:spMkLst>
            <pc:docMk/>
            <pc:sldMk cId="2254563434" sldId="2147479114"/>
            <ac:spMk id="3" creationId="{1A556081-6FFE-E805-88BF-07A26263AD94}"/>
          </ac:spMkLst>
        </pc:spChg>
        <pc:spChg chg="add mod">
          <ac:chgData name="Thomas 'Tom' Martens" userId="35ccf0d4-9e71-4d15-bebb-7c78661c64b3" providerId="ADAL" clId="{BB5F5A6F-B611-1E47-923D-27C70E657F7C}" dt="2023-11-22T11:21:15.943" v="1265" actId="1076"/>
          <ac:spMkLst>
            <pc:docMk/>
            <pc:sldMk cId="2254563434" sldId="2147479114"/>
            <ac:spMk id="11" creationId="{CE5DA863-765C-061E-A6A6-6E557CAACA74}"/>
          </ac:spMkLst>
        </pc:spChg>
        <pc:spChg chg="add mod">
          <ac:chgData name="Thomas 'Tom' Martens" userId="35ccf0d4-9e71-4d15-bebb-7c78661c64b3" providerId="ADAL" clId="{BB5F5A6F-B611-1E47-923D-27C70E657F7C}" dt="2023-11-22T11:21:15.943" v="1265" actId="1076"/>
          <ac:spMkLst>
            <pc:docMk/>
            <pc:sldMk cId="2254563434" sldId="2147479114"/>
            <ac:spMk id="12" creationId="{CFEAD847-C40B-F8D0-C452-92635939401F}"/>
          </ac:spMkLst>
        </pc:spChg>
        <pc:spChg chg="add mod">
          <ac:chgData name="Thomas 'Tom' Martens" userId="35ccf0d4-9e71-4d15-bebb-7c78661c64b3" providerId="ADAL" clId="{BB5F5A6F-B611-1E47-923D-27C70E657F7C}" dt="2023-11-22T11:21:15.943" v="1265" actId="1076"/>
          <ac:spMkLst>
            <pc:docMk/>
            <pc:sldMk cId="2254563434" sldId="2147479114"/>
            <ac:spMk id="13" creationId="{9098FDA8-1793-E9BC-9306-B438D67F428B}"/>
          </ac:spMkLst>
        </pc:spChg>
        <pc:spChg chg="add mod">
          <ac:chgData name="Thomas 'Tom' Martens" userId="35ccf0d4-9e71-4d15-bebb-7c78661c64b3" providerId="ADAL" clId="{BB5F5A6F-B611-1E47-923D-27C70E657F7C}" dt="2023-11-22T11:21:15.943" v="1265" actId="1076"/>
          <ac:spMkLst>
            <pc:docMk/>
            <pc:sldMk cId="2254563434" sldId="2147479114"/>
            <ac:spMk id="14" creationId="{4521C383-8487-D12B-36CA-5A516618EEE6}"/>
          </ac:spMkLst>
        </pc:spChg>
        <pc:spChg chg="add mod">
          <ac:chgData name="Thomas 'Tom' Martens" userId="35ccf0d4-9e71-4d15-bebb-7c78661c64b3" providerId="ADAL" clId="{BB5F5A6F-B611-1E47-923D-27C70E657F7C}" dt="2023-11-22T11:21:15.943" v="1265" actId="1076"/>
          <ac:spMkLst>
            <pc:docMk/>
            <pc:sldMk cId="2254563434" sldId="2147479114"/>
            <ac:spMk id="15" creationId="{81C9BE40-AF2E-EB83-5F14-ACC1B79DA052}"/>
          </ac:spMkLst>
        </pc:spChg>
        <pc:spChg chg="add mod">
          <ac:chgData name="Thomas 'Tom' Martens" userId="35ccf0d4-9e71-4d15-bebb-7c78661c64b3" providerId="ADAL" clId="{BB5F5A6F-B611-1E47-923D-27C70E657F7C}" dt="2023-11-22T11:21:15.943" v="1265" actId="1076"/>
          <ac:spMkLst>
            <pc:docMk/>
            <pc:sldMk cId="2254563434" sldId="2147479114"/>
            <ac:spMk id="16" creationId="{4298A1C3-2174-2864-2291-43CC50D76787}"/>
          </ac:spMkLst>
        </pc:spChg>
        <pc:spChg chg="add mod">
          <ac:chgData name="Thomas 'Tom' Martens" userId="35ccf0d4-9e71-4d15-bebb-7c78661c64b3" providerId="ADAL" clId="{BB5F5A6F-B611-1E47-923D-27C70E657F7C}" dt="2023-11-22T11:21:15.943" v="1265" actId="1076"/>
          <ac:spMkLst>
            <pc:docMk/>
            <pc:sldMk cId="2254563434" sldId="2147479114"/>
            <ac:spMk id="17" creationId="{D7C0A717-05C2-C1CA-A676-B5EB3D1C805D}"/>
          </ac:spMkLst>
        </pc:spChg>
        <pc:spChg chg="add mod">
          <ac:chgData name="Thomas 'Tom' Martens" userId="35ccf0d4-9e71-4d15-bebb-7c78661c64b3" providerId="ADAL" clId="{BB5F5A6F-B611-1E47-923D-27C70E657F7C}" dt="2023-11-22T11:21:15.943" v="1265" actId="1076"/>
          <ac:spMkLst>
            <pc:docMk/>
            <pc:sldMk cId="2254563434" sldId="2147479114"/>
            <ac:spMk id="18" creationId="{B4EE196E-D642-2E2B-9214-090884943D05}"/>
          </ac:spMkLst>
        </pc:spChg>
        <pc:spChg chg="add del mod">
          <ac:chgData name="Thomas 'Tom' Martens" userId="35ccf0d4-9e71-4d15-bebb-7c78661c64b3" providerId="ADAL" clId="{BB5F5A6F-B611-1E47-923D-27C70E657F7C}" dt="2023-11-22T11:24:30.735" v="1311" actId="478"/>
          <ac:spMkLst>
            <pc:docMk/>
            <pc:sldMk cId="2254563434" sldId="2147479114"/>
            <ac:spMk id="20" creationId="{C8FB99B7-75AA-6480-FF63-9019D0BAB9D5}"/>
          </ac:spMkLst>
        </pc:spChg>
        <pc:spChg chg="add mod">
          <ac:chgData name="Thomas 'Tom' Martens" userId="35ccf0d4-9e71-4d15-bebb-7c78661c64b3" providerId="ADAL" clId="{BB5F5A6F-B611-1E47-923D-27C70E657F7C}" dt="2023-11-22T11:22:22.525" v="1293" actId="14100"/>
          <ac:spMkLst>
            <pc:docMk/>
            <pc:sldMk cId="2254563434" sldId="2147479114"/>
            <ac:spMk id="21" creationId="{63F02548-4DC1-1381-89B4-46661C2D9904}"/>
          </ac:spMkLst>
        </pc:spChg>
        <pc:spChg chg="add mod">
          <ac:chgData name="Thomas 'Tom' Martens" userId="35ccf0d4-9e71-4d15-bebb-7c78661c64b3" providerId="ADAL" clId="{BB5F5A6F-B611-1E47-923D-27C70E657F7C}" dt="2023-11-22T11:21:15.943" v="1265" actId="1076"/>
          <ac:spMkLst>
            <pc:docMk/>
            <pc:sldMk cId="2254563434" sldId="2147479114"/>
            <ac:spMk id="22" creationId="{503C2FE2-83D6-2C17-B2CA-20CB153D4206}"/>
          </ac:spMkLst>
        </pc:spChg>
        <pc:spChg chg="add mod">
          <ac:chgData name="Thomas 'Tom' Martens" userId="35ccf0d4-9e71-4d15-bebb-7c78661c64b3" providerId="ADAL" clId="{BB5F5A6F-B611-1E47-923D-27C70E657F7C}" dt="2023-11-22T11:22:55.976" v="1297"/>
          <ac:spMkLst>
            <pc:docMk/>
            <pc:sldMk cId="2254563434" sldId="2147479114"/>
            <ac:spMk id="23" creationId="{882AF303-5A4A-8009-29FE-F30F89955776}"/>
          </ac:spMkLst>
        </pc:spChg>
        <pc:spChg chg="add mod">
          <ac:chgData name="Thomas 'Tom' Martens" userId="35ccf0d4-9e71-4d15-bebb-7c78661c64b3" providerId="ADAL" clId="{BB5F5A6F-B611-1E47-923D-27C70E657F7C}" dt="2023-11-22T11:23:00.535" v="1299"/>
          <ac:spMkLst>
            <pc:docMk/>
            <pc:sldMk cId="2254563434" sldId="2147479114"/>
            <ac:spMk id="24" creationId="{9EE0C618-394C-D4CA-0826-51DB9EAD2F4B}"/>
          </ac:spMkLst>
        </pc:spChg>
        <pc:spChg chg="add mod">
          <ac:chgData name="Thomas 'Tom' Martens" userId="35ccf0d4-9e71-4d15-bebb-7c78661c64b3" providerId="ADAL" clId="{BB5F5A6F-B611-1E47-923D-27C70E657F7C}" dt="2023-11-22T11:23:28.582" v="1302"/>
          <ac:spMkLst>
            <pc:docMk/>
            <pc:sldMk cId="2254563434" sldId="2147479114"/>
            <ac:spMk id="25" creationId="{2C6CB7CA-9C1E-0DE9-2C09-25FB561872CD}"/>
          </ac:spMkLst>
        </pc:spChg>
        <pc:picChg chg="add mod">
          <ac:chgData name="Thomas 'Tom' Martens" userId="35ccf0d4-9e71-4d15-bebb-7c78661c64b3" providerId="ADAL" clId="{BB5F5A6F-B611-1E47-923D-27C70E657F7C}" dt="2023-11-22T11:21:15.943" v="1265" actId="1076"/>
          <ac:picMkLst>
            <pc:docMk/>
            <pc:sldMk cId="2254563434" sldId="2147479114"/>
            <ac:picMk id="4" creationId="{57172B7D-C935-DFE7-0AAB-43DD0F1BB3BF}"/>
          </ac:picMkLst>
        </pc:picChg>
        <pc:picChg chg="add mod">
          <ac:chgData name="Thomas 'Tom' Martens" userId="35ccf0d4-9e71-4d15-bebb-7c78661c64b3" providerId="ADAL" clId="{BB5F5A6F-B611-1E47-923D-27C70E657F7C}" dt="2023-11-22T11:21:15.943" v="1265" actId="1076"/>
          <ac:picMkLst>
            <pc:docMk/>
            <pc:sldMk cId="2254563434" sldId="2147479114"/>
            <ac:picMk id="5" creationId="{4AF46751-7A31-92A3-A62C-C8B2315F694C}"/>
          </ac:picMkLst>
        </pc:picChg>
        <pc:picChg chg="add mod">
          <ac:chgData name="Thomas 'Tom' Martens" userId="35ccf0d4-9e71-4d15-bebb-7c78661c64b3" providerId="ADAL" clId="{BB5F5A6F-B611-1E47-923D-27C70E657F7C}" dt="2023-11-22T11:21:15.943" v="1265" actId="1076"/>
          <ac:picMkLst>
            <pc:docMk/>
            <pc:sldMk cId="2254563434" sldId="2147479114"/>
            <ac:picMk id="6" creationId="{66C278E6-5B1E-FCD8-C9AE-46DD7F26CE6E}"/>
          </ac:picMkLst>
        </pc:picChg>
        <pc:picChg chg="add mod">
          <ac:chgData name="Thomas 'Tom' Martens" userId="35ccf0d4-9e71-4d15-bebb-7c78661c64b3" providerId="ADAL" clId="{BB5F5A6F-B611-1E47-923D-27C70E657F7C}" dt="2023-11-22T11:21:15.943" v="1265" actId="1076"/>
          <ac:picMkLst>
            <pc:docMk/>
            <pc:sldMk cId="2254563434" sldId="2147479114"/>
            <ac:picMk id="7" creationId="{044609A8-945D-CC3B-DC37-998D53420DC6}"/>
          </ac:picMkLst>
        </pc:picChg>
        <pc:picChg chg="add mod">
          <ac:chgData name="Thomas 'Tom' Martens" userId="35ccf0d4-9e71-4d15-bebb-7c78661c64b3" providerId="ADAL" clId="{BB5F5A6F-B611-1E47-923D-27C70E657F7C}" dt="2023-11-22T11:21:15.943" v="1265" actId="1076"/>
          <ac:picMkLst>
            <pc:docMk/>
            <pc:sldMk cId="2254563434" sldId="2147479114"/>
            <ac:picMk id="8" creationId="{8054A5DE-B08F-A34D-3724-38E05D1CB3FC}"/>
          </ac:picMkLst>
        </pc:picChg>
        <pc:picChg chg="add mod">
          <ac:chgData name="Thomas 'Tom' Martens" userId="35ccf0d4-9e71-4d15-bebb-7c78661c64b3" providerId="ADAL" clId="{BB5F5A6F-B611-1E47-923D-27C70E657F7C}" dt="2023-11-22T11:21:15.943" v="1265" actId="1076"/>
          <ac:picMkLst>
            <pc:docMk/>
            <pc:sldMk cId="2254563434" sldId="2147479114"/>
            <ac:picMk id="9" creationId="{03E9C564-1BAC-9420-BC94-962CEDF5AB54}"/>
          </ac:picMkLst>
        </pc:picChg>
        <pc:picChg chg="add mod">
          <ac:chgData name="Thomas 'Tom' Martens" userId="35ccf0d4-9e71-4d15-bebb-7c78661c64b3" providerId="ADAL" clId="{BB5F5A6F-B611-1E47-923D-27C70E657F7C}" dt="2023-11-22T11:21:15.943" v="1265" actId="1076"/>
          <ac:picMkLst>
            <pc:docMk/>
            <pc:sldMk cId="2254563434" sldId="2147479114"/>
            <ac:picMk id="10" creationId="{49F1ADC3-5935-FF8D-2791-F38C0199A2EE}"/>
          </ac:picMkLst>
        </pc:picChg>
        <pc:picChg chg="add mod">
          <ac:chgData name="Thomas 'Tom' Martens" userId="35ccf0d4-9e71-4d15-bebb-7c78661c64b3" providerId="ADAL" clId="{BB5F5A6F-B611-1E47-923D-27C70E657F7C}" dt="2023-11-22T11:21:15.943" v="1265" actId="1076"/>
          <ac:picMkLst>
            <pc:docMk/>
            <pc:sldMk cId="2254563434" sldId="2147479114"/>
            <ac:picMk id="19" creationId="{9E8D89C7-B204-D3EA-0250-983D0172181F}"/>
          </ac:picMkLst>
        </pc:picChg>
        <pc:picChg chg="add mod">
          <ac:chgData name="Thomas 'Tom' Martens" userId="35ccf0d4-9e71-4d15-bebb-7c78661c64b3" providerId="ADAL" clId="{BB5F5A6F-B611-1E47-923D-27C70E657F7C}" dt="2023-11-22T11:25:29.570" v="1324" actId="1076"/>
          <ac:picMkLst>
            <pc:docMk/>
            <pc:sldMk cId="2254563434" sldId="2147479114"/>
            <ac:picMk id="26" creationId="{44156885-F8D6-F66C-A003-D42953341F7F}"/>
          </ac:picMkLst>
        </pc:picChg>
        <pc:picChg chg="add mod">
          <ac:chgData name="Thomas 'Tom' Martens" userId="35ccf0d4-9e71-4d15-bebb-7c78661c64b3" providerId="ADAL" clId="{BB5F5A6F-B611-1E47-923D-27C70E657F7C}" dt="2023-11-22T11:25:29.570" v="1324" actId="1076"/>
          <ac:picMkLst>
            <pc:docMk/>
            <pc:sldMk cId="2254563434" sldId="2147479114"/>
            <ac:picMk id="27" creationId="{0A45F4E7-1405-7868-14BB-F730F725225E}"/>
          </ac:picMkLst>
        </pc:picChg>
        <pc:picChg chg="add mod">
          <ac:chgData name="Thomas 'Tom' Martens" userId="35ccf0d4-9e71-4d15-bebb-7c78661c64b3" providerId="ADAL" clId="{BB5F5A6F-B611-1E47-923D-27C70E657F7C}" dt="2023-11-22T11:25:29.570" v="1324" actId="1076"/>
          <ac:picMkLst>
            <pc:docMk/>
            <pc:sldMk cId="2254563434" sldId="2147479114"/>
            <ac:picMk id="28" creationId="{FA5D9C83-E410-4099-E02B-81E300A3B5DD}"/>
          </ac:picMkLst>
        </pc:picChg>
        <pc:picChg chg="add del mod">
          <ac:chgData name="Thomas 'Tom' Martens" userId="35ccf0d4-9e71-4d15-bebb-7c78661c64b3" providerId="ADAL" clId="{BB5F5A6F-B611-1E47-923D-27C70E657F7C}" dt="2023-11-22T11:26:51.497" v="1331" actId="478"/>
          <ac:picMkLst>
            <pc:docMk/>
            <pc:sldMk cId="2254563434" sldId="2147479114"/>
            <ac:picMk id="29" creationId="{578052DE-3CD6-C1C9-159B-5F9CAA69FE4E}"/>
          </ac:picMkLst>
        </pc:picChg>
        <pc:picChg chg="add del mod">
          <ac:chgData name="Thomas 'Tom' Martens" userId="35ccf0d4-9e71-4d15-bebb-7c78661c64b3" providerId="ADAL" clId="{BB5F5A6F-B611-1E47-923D-27C70E657F7C}" dt="2023-11-22T11:26:51.497" v="1331" actId="478"/>
          <ac:picMkLst>
            <pc:docMk/>
            <pc:sldMk cId="2254563434" sldId="2147479114"/>
            <ac:picMk id="30" creationId="{196CD4DA-5562-700C-8F97-2497A28C6F5B}"/>
          </ac:picMkLst>
        </pc:picChg>
        <pc:picChg chg="add del mod">
          <ac:chgData name="Thomas 'Tom' Martens" userId="35ccf0d4-9e71-4d15-bebb-7c78661c64b3" providerId="ADAL" clId="{BB5F5A6F-B611-1E47-923D-27C70E657F7C}" dt="2023-11-22T11:26:51.497" v="1331" actId="478"/>
          <ac:picMkLst>
            <pc:docMk/>
            <pc:sldMk cId="2254563434" sldId="2147479114"/>
            <ac:picMk id="31" creationId="{34FF6764-6D57-EBD9-E555-BE11AA930BBD}"/>
          </ac:picMkLst>
        </pc:picChg>
      </pc:sldChg>
      <pc:sldChg chg="add del">
        <pc:chgData name="Thomas 'Tom' Martens" userId="35ccf0d4-9e71-4d15-bebb-7c78661c64b3" providerId="ADAL" clId="{BB5F5A6F-B611-1E47-923D-27C70E657F7C}" dt="2023-11-22T11:34:03.216" v="1355" actId="2696"/>
        <pc:sldMkLst>
          <pc:docMk/>
          <pc:sldMk cId="3741908011" sldId="2147479115"/>
        </pc:sldMkLst>
      </pc:sldChg>
      <pc:sldChg chg="modSp add del mod modTransition">
        <pc:chgData name="Thomas 'Tom' Martens" userId="35ccf0d4-9e71-4d15-bebb-7c78661c64b3" providerId="ADAL" clId="{BB5F5A6F-B611-1E47-923D-27C70E657F7C}" dt="2023-11-22T11:29:58.573" v="1348" actId="2696"/>
        <pc:sldMkLst>
          <pc:docMk/>
          <pc:sldMk cId="1165690035" sldId="2147479116"/>
        </pc:sldMkLst>
        <pc:picChg chg="mod">
          <ac:chgData name="Thomas 'Tom' Martens" userId="35ccf0d4-9e71-4d15-bebb-7c78661c64b3" providerId="ADAL" clId="{BB5F5A6F-B611-1E47-923D-27C70E657F7C}" dt="2023-11-22T11:26:33.370" v="1330" actId="555"/>
          <ac:picMkLst>
            <pc:docMk/>
            <pc:sldMk cId="1165690035" sldId="2147479116"/>
            <ac:picMk id="29" creationId="{578052DE-3CD6-C1C9-159B-5F9CAA69FE4E}"/>
          </ac:picMkLst>
        </pc:picChg>
        <pc:picChg chg="mod">
          <ac:chgData name="Thomas 'Tom' Martens" userId="35ccf0d4-9e71-4d15-bebb-7c78661c64b3" providerId="ADAL" clId="{BB5F5A6F-B611-1E47-923D-27C70E657F7C}" dt="2023-11-22T11:26:33.370" v="1330" actId="555"/>
          <ac:picMkLst>
            <pc:docMk/>
            <pc:sldMk cId="1165690035" sldId="2147479116"/>
            <ac:picMk id="30" creationId="{196CD4DA-5562-700C-8F97-2497A28C6F5B}"/>
          </ac:picMkLst>
        </pc:picChg>
        <pc:picChg chg="mod">
          <ac:chgData name="Thomas 'Tom' Martens" userId="35ccf0d4-9e71-4d15-bebb-7c78661c64b3" providerId="ADAL" clId="{BB5F5A6F-B611-1E47-923D-27C70E657F7C}" dt="2023-11-22T11:26:33.370" v="1330" actId="555"/>
          <ac:picMkLst>
            <pc:docMk/>
            <pc:sldMk cId="1165690035" sldId="2147479116"/>
            <ac:picMk id="31" creationId="{34FF6764-6D57-EBD9-E555-BE11AA930BBD}"/>
          </ac:picMkLst>
        </pc:picChg>
      </pc:sldChg>
      <pc:sldChg chg="delSp add mod modAnim">
        <pc:chgData name="Thomas 'Tom' Martens" userId="35ccf0d4-9e71-4d15-bebb-7c78661c64b3" providerId="ADAL" clId="{BB5F5A6F-B611-1E47-923D-27C70E657F7C}" dt="2023-11-22T13:04:19.975" v="1943" actId="478"/>
        <pc:sldMkLst>
          <pc:docMk/>
          <pc:sldMk cId="2526589438" sldId="2147479117"/>
        </pc:sldMkLst>
        <pc:picChg chg="del">
          <ac:chgData name="Thomas 'Tom' Martens" userId="35ccf0d4-9e71-4d15-bebb-7c78661c64b3" providerId="ADAL" clId="{BB5F5A6F-B611-1E47-923D-27C70E657F7C}" dt="2023-11-22T13:04:19.975" v="1943" actId="478"/>
          <ac:picMkLst>
            <pc:docMk/>
            <pc:sldMk cId="2526589438" sldId="2147479117"/>
            <ac:picMk id="29" creationId="{578052DE-3CD6-C1C9-159B-5F9CAA69FE4E}"/>
          </ac:picMkLst>
        </pc:picChg>
      </pc:sldChg>
      <pc:sldChg chg="addSp delSp modSp add mod modAnim">
        <pc:chgData name="Thomas 'Tom' Martens" userId="35ccf0d4-9e71-4d15-bebb-7c78661c64b3" providerId="ADAL" clId="{BB5F5A6F-B611-1E47-923D-27C70E657F7C}" dt="2023-11-22T13:04:34.948" v="1945" actId="478"/>
        <pc:sldMkLst>
          <pc:docMk/>
          <pc:sldMk cId="1171877161" sldId="2147479118"/>
        </pc:sldMkLst>
        <pc:picChg chg="add del mod">
          <ac:chgData name="Thomas 'Tom' Martens" userId="35ccf0d4-9e71-4d15-bebb-7c78661c64b3" providerId="ADAL" clId="{BB5F5A6F-B611-1E47-923D-27C70E657F7C}" dt="2023-11-22T13:04:34.948" v="1945" actId="478"/>
          <ac:picMkLst>
            <pc:docMk/>
            <pc:sldMk cId="1171877161" sldId="2147479118"/>
            <ac:picMk id="2" creationId="{F9E0BDF4-B562-59A2-EE33-41BA29BD168D}"/>
          </ac:picMkLst>
        </pc:picChg>
        <pc:picChg chg="add mod">
          <ac:chgData name="Thomas 'Tom' Martens" userId="35ccf0d4-9e71-4d15-bebb-7c78661c64b3" providerId="ADAL" clId="{BB5F5A6F-B611-1E47-923D-27C70E657F7C}" dt="2023-11-22T11:29:17.898" v="1343"/>
          <ac:picMkLst>
            <pc:docMk/>
            <pc:sldMk cId="1171877161" sldId="2147479118"/>
            <ac:picMk id="3" creationId="{BB34D365-1EBA-0028-E4AF-D1B264014348}"/>
          </ac:picMkLst>
        </pc:picChg>
        <pc:picChg chg="add mod">
          <ac:chgData name="Thomas 'Tom' Martens" userId="35ccf0d4-9e71-4d15-bebb-7c78661c64b3" providerId="ADAL" clId="{BB5F5A6F-B611-1E47-923D-27C70E657F7C}" dt="2023-11-22T13:04:28.877" v="1944" actId="1076"/>
          <ac:picMkLst>
            <pc:docMk/>
            <pc:sldMk cId="1171877161" sldId="2147479118"/>
            <ac:picMk id="20" creationId="{EB54D570-7726-A4E6-4D18-A8B504DBB94C}"/>
          </ac:picMkLst>
        </pc:picChg>
        <pc:picChg chg="add mod">
          <ac:chgData name="Thomas 'Tom' Martens" userId="35ccf0d4-9e71-4d15-bebb-7c78661c64b3" providerId="ADAL" clId="{BB5F5A6F-B611-1E47-923D-27C70E657F7C}" dt="2023-11-22T11:29:31.992" v="1345" actId="1076"/>
          <ac:picMkLst>
            <pc:docMk/>
            <pc:sldMk cId="1171877161" sldId="2147479118"/>
            <ac:picMk id="23" creationId="{CB8E8194-AF39-0476-CD71-2AB079CBE41C}"/>
          </ac:picMkLst>
        </pc:picChg>
        <pc:picChg chg="add mod">
          <ac:chgData name="Thomas 'Tom' Martens" userId="35ccf0d4-9e71-4d15-bebb-7c78661c64b3" providerId="ADAL" clId="{BB5F5A6F-B611-1E47-923D-27C70E657F7C}" dt="2023-11-22T11:29:40.005" v="1347" actId="1076"/>
          <ac:picMkLst>
            <pc:docMk/>
            <pc:sldMk cId="1171877161" sldId="2147479118"/>
            <ac:picMk id="25" creationId="{C00D6473-D8CD-E57A-F8A3-DA11E04F093A}"/>
          </ac:picMkLst>
        </pc:picChg>
        <pc:picChg chg="del">
          <ac:chgData name="Thomas 'Tom' Martens" userId="35ccf0d4-9e71-4d15-bebb-7c78661c64b3" providerId="ADAL" clId="{BB5F5A6F-B611-1E47-923D-27C70E657F7C}" dt="2023-11-22T13:04:34.948" v="1945" actId="478"/>
          <ac:picMkLst>
            <pc:docMk/>
            <pc:sldMk cId="1171877161" sldId="2147479118"/>
            <ac:picMk id="29" creationId="{578052DE-3CD6-C1C9-159B-5F9CAA69FE4E}"/>
          </ac:picMkLst>
        </pc:picChg>
        <pc:picChg chg="add mod">
          <ac:chgData name="Thomas 'Tom' Martens" userId="35ccf0d4-9e71-4d15-bebb-7c78661c64b3" providerId="ADAL" clId="{BB5F5A6F-B611-1E47-923D-27C70E657F7C}" dt="2023-11-22T11:29:36.037" v="1346" actId="1076"/>
          <ac:picMkLst>
            <pc:docMk/>
            <pc:sldMk cId="1171877161" sldId="2147479118"/>
            <ac:picMk id="32" creationId="{26194EDD-D193-DCE4-9BF5-3F8FD9418FB5}"/>
          </ac:picMkLst>
        </pc:picChg>
      </pc:sldChg>
      <pc:sldChg chg="modSp add mod ord">
        <pc:chgData name="Thomas 'Tom' Martens" userId="35ccf0d4-9e71-4d15-bebb-7c78661c64b3" providerId="ADAL" clId="{BB5F5A6F-B611-1E47-923D-27C70E657F7C}" dt="2023-11-22T11:47:44.613" v="1637" actId="255"/>
        <pc:sldMkLst>
          <pc:docMk/>
          <pc:sldMk cId="3171419590" sldId="2147479119"/>
        </pc:sldMkLst>
        <pc:spChg chg="mod">
          <ac:chgData name="Thomas 'Tom' Martens" userId="35ccf0d4-9e71-4d15-bebb-7c78661c64b3" providerId="ADAL" clId="{BB5F5A6F-B611-1E47-923D-27C70E657F7C}" dt="2023-11-22T11:47:44.613" v="1637" actId="255"/>
          <ac:spMkLst>
            <pc:docMk/>
            <pc:sldMk cId="3171419590" sldId="2147479119"/>
            <ac:spMk id="2" creationId="{61434443-08AD-EB13-2899-EE11C83DD8B5}"/>
          </ac:spMkLst>
        </pc:spChg>
      </pc:sldChg>
      <pc:sldChg chg="addSp delSp modSp add mod modTransition">
        <pc:chgData name="Thomas 'Tom' Martens" userId="35ccf0d4-9e71-4d15-bebb-7c78661c64b3" providerId="ADAL" clId="{BB5F5A6F-B611-1E47-923D-27C70E657F7C}" dt="2023-11-22T11:47:52.088" v="1638"/>
        <pc:sldMkLst>
          <pc:docMk/>
          <pc:sldMk cId="248231567" sldId="2147479120"/>
        </pc:sldMkLst>
        <pc:spChg chg="mod">
          <ac:chgData name="Thomas 'Tom' Martens" userId="35ccf0d4-9e71-4d15-bebb-7c78661c64b3" providerId="ADAL" clId="{BB5F5A6F-B611-1E47-923D-27C70E657F7C}" dt="2023-11-22T11:42:09.788" v="1589" actId="20577"/>
          <ac:spMkLst>
            <pc:docMk/>
            <pc:sldMk cId="248231567" sldId="2147479120"/>
            <ac:spMk id="2" creationId="{61434443-08AD-EB13-2899-EE11C83DD8B5}"/>
          </ac:spMkLst>
        </pc:spChg>
        <pc:spChg chg="mod">
          <ac:chgData name="Thomas 'Tom' Martens" userId="35ccf0d4-9e71-4d15-bebb-7c78661c64b3" providerId="ADAL" clId="{BB5F5A6F-B611-1E47-923D-27C70E657F7C}" dt="2023-11-22T11:46:16.770" v="1600" actId="14100"/>
          <ac:spMkLst>
            <pc:docMk/>
            <pc:sldMk cId="248231567" sldId="2147479120"/>
            <ac:spMk id="9" creationId="{485684B5-B9E1-1983-BDF9-89256D8B0CED}"/>
          </ac:spMkLst>
        </pc:spChg>
        <pc:picChg chg="add del mod">
          <ac:chgData name="Thomas 'Tom' Martens" userId="35ccf0d4-9e71-4d15-bebb-7c78661c64b3" providerId="ADAL" clId="{BB5F5A6F-B611-1E47-923D-27C70E657F7C}" dt="2023-11-22T11:44:28.966" v="1592" actId="478"/>
          <ac:picMkLst>
            <pc:docMk/>
            <pc:sldMk cId="248231567" sldId="2147479120"/>
            <ac:picMk id="3" creationId="{C3492AF5-880C-0F3A-0121-5B8053AF2602}"/>
          </ac:picMkLst>
        </pc:picChg>
        <pc:picChg chg="add del mod">
          <ac:chgData name="Thomas 'Tom' Martens" userId="35ccf0d4-9e71-4d15-bebb-7c78661c64b3" providerId="ADAL" clId="{BB5F5A6F-B611-1E47-923D-27C70E657F7C}" dt="2023-11-22T11:44:28.966" v="1592" actId="478"/>
          <ac:picMkLst>
            <pc:docMk/>
            <pc:sldMk cId="248231567" sldId="2147479120"/>
            <ac:picMk id="4" creationId="{20B3A410-4042-CD3F-78F7-8F92820C7C4D}"/>
          </ac:picMkLst>
        </pc:picChg>
        <pc:picChg chg="add del mod">
          <ac:chgData name="Thomas 'Tom' Martens" userId="35ccf0d4-9e71-4d15-bebb-7c78661c64b3" providerId="ADAL" clId="{BB5F5A6F-B611-1E47-923D-27C70E657F7C}" dt="2023-11-22T11:44:28.966" v="1592" actId="478"/>
          <ac:picMkLst>
            <pc:docMk/>
            <pc:sldMk cId="248231567" sldId="2147479120"/>
            <ac:picMk id="5" creationId="{307A8292-051F-E3B7-6A1E-2B5197A654EC}"/>
          </ac:picMkLst>
        </pc:picChg>
        <pc:picChg chg="del">
          <ac:chgData name="Thomas 'Tom' Martens" userId="35ccf0d4-9e71-4d15-bebb-7c78661c64b3" providerId="ADAL" clId="{BB5F5A6F-B611-1E47-923D-27C70E657F7C}" dt="2023-11-22T11:42:14.090" v="1590" actId="478"/>
          <ac:picMkLst>
            <pc:docMk/>
            <pc:sldMk cId="248231567" sldId="2147479120"/>
            <ac:picMk id="6" creationId="{FFC9B553-AEC4-B4D8-7C7E-DFEDB745D499}"/>
          </ac:picMkLst>
        </pc:picChg>
        <pc:picChg chg="add mod">
          <ac:chgData name="Thomas 'Tom' Martens" userId="35ccf0d4-9e71-4d15-bebb-7c78661c64b3" providerId="ADAL" clId="{BB5F5A6F-B611-1E47-923D-27C70E657F7C}" dt="2023-11-22T11:45:03.553" v="1595" actId="1076"/>
          <ac:picMkLst>
            <pc:docMk/>
            <pc:sldMk cId="248231567" sldId="2147479120"/>
            <ac:picMk id="7" creationId="{C0038ADF-F06C-7329-71A4-E9528CFC7DFF}"/>
          </ac:picMkLst>
        </pc:picChg>
      </pc:sldChg>
      <pc:sldChg chg="addSp delSp modSp add mod modAnim">
        <pc:chgData name="Thomas 'Tom' Martens" userId="35ccf0d4-9e71-4d15-bebb-7c78661c64b3" providerId="ADAL" clId="{BB5F5A6F-B611-1E47-923D-27C70E657F7C}" dt="2023-11-22T12:35:29.787" v="1816"/>
        <pc:sldMkLst>
          <pc:docMk/>
          <pc:sldMk cId="2137505091" sldId="2147479121"/>
        </pc:sldMkLst>
        <pc:spChg chg="mod">
          <ac:chgData name="Thomas 'Tom' Martens" userId="35ccf0d4-9e71-4d15-bebb-7c78661c64b3" providerId="ADAL" clId="{BB5F5A6F-B611-1E47-923D-27C70E657F7C}" dt="2023-11-22T12:31:23.889" v="1805" actId="207"/>
          <ac:spMkLst>
            <pc:docMk/>
            <pc:sldMk cId="2137505091" sldId="2147479121"/>
            <ac:spMk id="2" creationId="{BA848994-DEF6-E9DF-CD4E-908CBE50F603}"/>
          </ac:spMkLst>
        </pc:spChg>
        <pc:spChg chg="mod">
          <ac:chgData name="Thomas 'Tom' Martens" userId="35ccf0d4-9e71-4d15-bebb-7c78661c64b3" providerId="ADAL" clId="{BB5F5A6F-B611-1E47-923D-27C70E657F7C}" dt="2023-11-22T12:34:34.354" v="1808" actId="27636"/>
          <ac:spMkLst>
            <pc:docMk/>
            <pc:sldMk cId="2137505091" sldId="2147479121"/>
            <ac:spMk id="3" creationId="{D4FEDD23-5545-D3D3-EAD1-9C7F8A2471FE}"/>
          </ac:spMkLst>
        </pc:spChg>
        <pc:spChg chg="add mod">
          <ac:chgData name="Thomas 'Tom' Martens" userId="35ccf0d4-9e71-4d15-bebb-7c78661c64b3" providerId="ADAL" clId="{BB5F5A6F-B611-1E47-923D-27C70E657F7C}" dt="2023-11-22T12:35:22.879" v="1815" actId="14100"/>
          <ac:spMkLst>
            <pc:docMk/>
            <pc:sldMk cId="2137505091" sldId="2147479121"/>
            <ac:spMk id="4" creationId="{2D2B6EC1-6677-98AD-0CEC-EC81761625AB}"/>
          </ac:spMkLst>
        </pc:spChg>
        <pc:spChg chg="add del">
          <ac:chgData name="Thomas 'Tom' Martens" userId="35ccf0d4-9e71-4d15-bebb-7c78661c64b3" providerId="ADAL" clId="{BB5F5A6F-B611-1E47-923D-27C70E657F7C}" dt="2023-11-22T12:34:39.509" v="1810" actId="478"/>
          <ac:spMkLst>
            <pc:docMk/>
            <pc:sldMk cId="2137505091" sldId="2147479121"/>
            <ac:spMk id="6" creationId="{DD33BB7D-CE75-F9D8-827B-828C20A953DC}"/>
          </ac:spMkLst>
        </pc:spChg>
        <pc:picChg chg="add mod">
          <ac:chgData name="Thomas 'Tom' Martens" userId="35ccf0d4-9e71-4d15-bebb-7c78661c64b3" providerId="ADAL" clId="{BB5F5A6F-B611-1E47-923D-27C70E657F7C}" dt="2023-11-22T12:35:00.737" v="1814" actId="1076"/>
          <ac:picMkLst>
            <pc:docMk/>
            <pc:sldMk cId="2137505091" sldId="2147479121"/>
            <ac:picMk id="7" creationId="{D272E4D8-FE18-E111-5288-3FFED75D86B9}"/>
          </ac:picMkLst>
        </pc:picChg>
      </pc:sldChg>
      <pc:sldChg chg="addSp delSp modSp new mod modClrScheme delAnim modAnim chgLayout">
        <pc:chgData name="Thomas 'Tom' Martens" userId="35ccf0d4-9e71-4d15-bebb-7c78661c64b3" providerId="ADAL" clId="{BB5F5A6F-B611-1E47-923D-27C70E657F7C}" dt="2023-11-22T13:10:03.555" v="2058" actId="478"/>
        <pc:sldMkLst>
          <pc:docMk/>
          <pc:sldMk cId="3466037973" sldId="2147479122"/>
        </pc:sldMkLst>
        <pc:spChg chg="del mod ord">
          <ac:chgData name="Thomas 'Tom' Martens" userId="35ccf0d4-9e71-4d15-bebb-7c78661c64b3" providerId="ADAL" clId="{BB5F5A6F-B611-1E47-923D-27C70E657F7C}" dt="2023-11-22T12:59:32.888" v="1869" actId="700"/>
          <ac:spMkLst>
            <pc:docMk/>
            <pc:sldMk cId="3466037973" sldId="2147479122"/>
            <ac:spMk id="2" creationId="{D7C6F819-EFF9-EC90-E2F5-ADC9D5DE1639}"/>
          </ac:spMkLst>
        </pc:spChg>
        <pc:spChg chg="del">
          <ac:chgData name="Thomas 'Tom' Martens" userId="35ccf0d4-9e71-4d15-bebb-7c78661c64b3" providerId="ADAL" clId="{BB5F5A6F-B611-1E47-923D-27C70E657F7C}" dt="2023-11-22T12:59:32.888" v="1869" actId="700"/>
          <ac:spMkLst>
            <pc:docMk/>
            <pc:sldMk cId="3466037973" sldId="2147479122"/>
            <ac:spMk id="3" creationId="{40E90337-30FF-9DE3-D726-ED12C0B3A772}"/>
          </ac:spMkLst>
        </pc:spChg>
        <pc:spChg chg="add mod ord">
          <ac:chgData name="Thomas 'Tom' Martens" userId="35ccf0d4-9e71-4d15-bebb-7c78661c64b3" providerId="ADAL" clId="{BB5F5A6F-B611-1E47-923D-27C70E657F7C}" dt="2023-11-22T13:00:07.727" v="1920" actId="20577"/>
          <ac:spMkLst>
            <pc:docMk/>
            <pc:sldMk cId="3466037973" sldId="2147479122"/>
            <ac:spMk id="4" creationId="{939BEFB3-0FF4-7325-964C-6D4AE394A659}"/>
          </ac:spMkLst>
        </pc:spChg>
        <pc:spChg chg="add del mod">
          <ac:chgData name="Thomas 'Tom' Martens" userId="35ccf0d4-9e71-4d15-bebb-7c78661c64b3" providerId="ADAL" clId="{BB5F5A6F-B611-1E47-923D-27C70E657F7C}" dt="2023-11-22T13:02:14.391" v="1932" actId="478"/>
          <ac:spMkLst>
            <pc:docMk/>
            <pc:sldMk cId="3466037973" sldId="2147479122"/>
            <ac:spMk id="6" creationId="{B4DDB2E8-B9BA-B4D6-BC4E-523CB3881C27}"/>
          </ac:spMkLst>
        </pc:spChg>
        <pc:spChg chg="add del mod">
          <ac:chgData name="Thomas 'Tom' Martens" userId="35ccf0d4-9e71-4d15-bebb-7c78661c64b3" providerId="ADAL" clId="{BB5F5A6F-B611-1E47-923D-27C70E657F7C}" dt="2023-11-22T13:02:14.391" v="1932" actId="478"/>
          <ac:spMkLst>
            <pc:docMk/>
            <pc:sldMk cId="3466037973" sldId="2147479122"/>
            <ac:spMk id="7" creationId="{EE4324A0-0323-1A48-C868-BE75D4A6FE8F}"/>
          </ac:spMkLst>
        </pc:spChg>
        <pc:spChg chg="add del mod">
          <ac:chgData name="Thomas 'Tom' Martens" userId="35ccf0d4-9e71-4d15-bebb-7c78661c64b3" providerId="ADAL" clId="{BB5F5A6F-B611-1E47-923D-27C70E657F7C}" dt="2023-11-22T13:05:57.506" v="1958" actId="478"/>
          <ac:spMkLst>
            <pc:docMk/>
            <pc:sldMk cId="3466037973" sldId="2147479122"/>
            <ac:spMk id="12" creationId="{1C589661-43CA-2DA8-7DD2-263A8E11630E}"/>
          </ac:spMkLst>
        </pc:spChg>
        <pc:spChg chg="add mod">
          <ac:chgData name="Thomas 'Tom' Martens" userId="35ccf0d4-9e71-4d15-bebb-7c78661c64b3" providerId="ADAL" clId="{BB5F5A6F-B611-1E47-923D-27C70E657F7C}" dt="2023-11-22T13:07:26.992" v="1965" actId="1076"/>
          <ac:spMkLst>
            <pc:docMk/>
            <pc:sldMk cId="3466037973" sldId="2147479122"/>
            <ac:spMk id="14" creationId="{CBB1A3FF-23C1-7891-4548-4DD798A61072}"/>
          </ac:spMkLst>
        </pc:spChg>
        <pc:spChg chg="add del mod">
          <ac:chgData name="Thomas 'Tom' Martens" userId="35ccf0d4-9e71-4d15-bebb-7c78661c64b3" providerId="ADAL" clId="{BB5F5A6F-B611-1E47-923D-27C70E657F7C}" dt="2023-11-22T13:04:58.377" v="1946" actId="478"/>
          <ac:spMkLst>
            <pc:docMk/>
            <pc:sldMk cId="3466037973" sldId="2147479122"/>
            <ac:spMk id="23" creationId="{E8819D69-F01A-B8B3-0CCE-D0E239576AD4}"/>
          </ac:spMkLst>
        </pc:spChg>
        <pc:spChg chg="add mod">
          <ac:chgData name="Thomas 'Tom' Martens" userId="35ccf0d4-9e71-4d15-bebb-7c78661c64b3" providerId="ADAL" clId="{BB5F5A6F-B611-1E47-923D-27C70E657F7C}" dt="2023-11-22T13:07:26.992" v="1965" actId="1076"/>
          <ac:spMkLst>
            <pc:docMk/>
            <pc:sldMk cId="3466037973" sldId="2147479122"/>
            <ac:spMk id="24" creationId="{37D4B607-651C-18D6-8724-6D925810F70E}"/>
          </ac:spMkLst>
        </pc:spChg>
        <pc:spChg chg="add mod">
          <ac:chgData name="Thomas 'Tom' Martens" userId="35ccf0d4-9e71-4d15-bebb-7c78661c64b3" providerId="ADAL" clId="{BB5F5A6F-B611-1E47-923D-27C70E657F7C}" dt="2023-11-22T13:07:26.992" v="1965" actId="1076"/>
          <ac:spMkLst>
            <pc:docMk/>
            <pc:sldMk cId="3466037973" sldId="2147479122"/>
            <ac:spMk id="25" creationId="{19261BAA-6F65-AFEE-29D3-41E13CE00D32}"/>
          </ac:spMkLst>
        </pc:spChg>
        <pc:spChg chg="add mod">
          <ac:chgData name="Thomas 'Tom' Martens" userId="35ccf0d4-9e71-4d15-bebb-7c78661c64b3" providerId="ADAL" clId="{BB5F5A6F-B611-1E47-923D-27C70E657F7C}" dt="2023-11-22T13:07:26.992" v="1965" actId="1076"/>
          <ac:spMkLst>
            <pc:docMk/>
            <pc:sldMk cId="3466037973" sldId="2147479122"/>
            <ac:spMk id="26" creationId="{93FD9973-1E9C-1688-AB74-A2169EED5063}"/>
          </ac:spMkLst>
        </pc:spChg>
        <pc:spChg chg="add del mod">
          <ac:chgData name="Thomas 'Tom' Martens" userId="35ccf0d4-9e71-4d15-bebb-7c78661c64b3" providerId="ADAL" clId="{BB5F5A6F-B611-1E47-923D-27C70E657F7C}" dt="2023-11-22T13:04:02.926" v="1942" actId="478"/>
          <ac:spMkLst>
            <pc:docMk/>
            <pc:sldMk cId="3466037973" sldId="2147479122"/>
            <ac:spMk id="27" creationId="{730C4E08-C4C5-74F3-1AB5-79B8B59AFB69}"/>
          </ac:spMkLst>
        </pc:spChg>
        <pc:spChg chg="add del mod">
          <ac:chgData name="Thomas 'Tom' Martens" userId="35ccf0d4-9e71-4d15-bebb-7c78661c64b3" providerId="ADAL" clId="{BB5F5A6F-B611-1E47-923D-27C70E657F7C}" dt="2023-11-22T13:03:45.156" v="1939" actId="478"/>
          <ac:spMkLst>
            <pc:docMk/>
            <pc:sldMk cId="3466037973" sldId="2147479122"/>
            <ac:spMk id="28" creationId="{F01A5BEA-1967-B9D1-EB67-D351626661CD}"/>
          </ac:spMkLst>
        </pc:spChg>
        <pc:spChg chg="add mod">
          <ac:chgData name="Thomas 'Tom' Martens" userId="35ccf0d4-9e71-4d15-bebb-7c78661c64b3" providerId="ADAL" clId="{BB5F5A6F-B611-1E47-923D-27C70E657F7C}" dt="2023-11-22T13:07:26.992" v="1965" actId="1076"/>
          <ac:spMkLst>
            <pc:docMk/>
            <pc:sldMk cId="3466037973" sldId="2147479122"/>
            <ac:spMk id="40" creationId="{3E311769-F4DD-79E5-174C-28EFE29BAC80}"/>
          </ac:spMkLst>
        </pc:spChg>
        <pc:spChg chg="mod topLvl">
          <ac:chgData name="Thomas 'Tom' Martens" userId="35ccf0d4-9e71-4d15-bebb-7c78661c64b3" providerId="ADAL" clId="{BB5F5A6F-B611-1E47-923D-27C70E657F7C}" dt="2023-11-22T13:07:53.622" v="2000" actId="14100"/>
          <ac:spMkLst>
            <pc:docMk/>
            <pc:sldMk cId="3466037973" sldId="2147479122"/>
            <ac:spMk id="48" creationId="{1D0499AD-4621-7475-5FA4-EFCFE34E2AC2}"/>
          </ac:spMkLst>
        </pc:spChg>
        <pc:spChg chg="mod">
          <ac:chgData name="Thomas 'Tom' Martens" userId="35ccf0d4-9e71-4d15-bebb-7c78661c64b3" providerId="ADAL" clId="{BB5F5A6F-B611-1E47-923D-27C70E657F7C}" dt="2023-11-22T13:08:09.999" v="2003" actId="1076"/>
          <ac:spMkLst>
            <pc:docMk/>
            <pc:sldMk cId="3466037973" sldId="2147479122"/>
            <ac:spMk id="53" creationId="{02265B81-E199-1DC0-B942-54979EA58F2F}"/>
          </ac:spMkLst>
        </pc:spChg>
        <pc:spChg chg="add mod">
          <ac:chgData name="Thomas 'Tom' Martens" userId="35ccf0d4-9e71-4d15-bebb-7c78661c64b3" providerId="ADAL" clId="{BB5F5A6F-B611-1E47-923D-27C70E657F7C}" dt="2023-11-22T13:10:00.255" v="2057" actId="1076"/>
          <ac:spMkLst>
            <pc:docMk/>
            <pc:sldMk cId="3466037973" sldId="2147479122"/>
            <ac:spMk id="58" creationId="{3C4835B0-1A8F-9C3E-504F-D3ED03E9D0A3}"/>
          </ac:spMkLst>
        </pc:spChg>
        <pc:grpChg chg="add del mod">
          <ac:chgData name="Thomas 'Tom' Martens" userId="35ccf0d4-9e71-4d15-bebb-7c78661c64b3" providerId="ADAL" clId="{BB5F5A6F-B611-1E47-923D-27C70E657F7C}" dt="2023-11-22T13:07:07.388" v="1963" actId="165"/>
          <ac:grpSpMkLst>
            <pc:docMk/>
            <pc:sldMk cId="3466037973" sldId="2147479122"/>
            <ac:grpSpMk id="47" creationId="{047D78BA-606D-548B-5481-4619F4EFDED5}"/>
          </ac:grpSpMkLst>
        </pc:grpChg>
        <pc:grpChg chg="add mod">
          <ac:chgData name="Thomas 'Tom' Martens" userId="35ccf0d4-9e71-4d15-bebb-7c78661c64b3" providerId="ADAL" clId="{BB5F5A6F-B611-1E47-923D-27C70E657F7C}" dt="2023-11-22T13:08:09.999" v="2003" actId="1076"/>
          <ac:grpSpMkLst>
            <pc:docMk/>
            <pc:sldMk cId="3466037973" sldId="2147479122"/>
            <ac:grpSpMk id="51" creationId="{B0232462-74C8-0DD8-B622-C305D64CD466}"/>
          </ac:grpSpMkLst>
        </pc:grpChg>
        <pc:picChg chg="add del mod">
          <ac:chgData name="Thomas 'Tom' Martens" userId="35ccf0d4-9e71-4d15-bebb-7c78661c64b3" providerId="ADAL" clId="{BB5F5A6F-B611-1E47-923D-27C70E657F7C}" dt="2023-11-22T13:02:11.235" v="1931" actId="478"/>
          <ac:picMkLst>
            <pc:docMk/>
            <pc:sldMk cId="3466037973" sldId="2147479122"/>
            <ac:picMk id="5" creationId="{423A17A3-059A-5601-F266-B25C8EF5A4A0}"/>
          </ac:picMkLst>
        </pc:picChg>
        <pc:picChg chg="add del mod">
          <ac:chgData name="Thomas 'Tom' Martens" userId="35ccf0d4-9e71-4d15-bebb-7c78661c64b3" providerId="ADAL" clId="{BB5F5A6F-B611-1E47-923D-27C70E657F7C}" dt="2023-11-22T13:10:03.555" v="2058" actId="478"/>
          <ac:picMkLst>
            <pc:docMk/>
            <pc:sldMk cId="3466037973" sldId="2147479122"/>
            <ac:picMk id="8" creationId="{B10FA028-457F-14B4-1EA5-5E5CEFA0BA3A}"/>
          </ac:picMkLst>
        </pc:picChg>
        <pc:picChg chg="add mod">
          <ac:chgData name="Thomas 'Tom' Martens" userId="35ccf0d4-9e71-4d15-bebb-7c78661c64b3" providerId="ADAL" clId="{BB5F5A6F-B611-1E47-923D-27C70E657F7C}" dt="2023-11-22T13:07:47.800" v="1999" actId="1036"/>
          <ac:picMkLst>
            <pc:docMk/>
            <pc:sldMk cId="3466037973" sldId="2147479122"/>
            <ac:picMk id="9" creationId="{29D4F9AF-2120-F58D-C4D0-4D9898D187A0}"/>
          </ac:picMkLst>
        </pc:picChg>
        <pc:picChg chg="add mod">
          <ac:chgData name="Thomas 'Tom' Martens" userId="35ccf0d4-9e71-4d15-bebb-7c78661c64b3" providerId="ADAL" clId="{BB5F5A6F-B611-1E47-923D-27C70E657F7C}" dt="2023-11-22T13:07:47.800" v="1999" actId="1036"/>
          <ac:picMkLst>
            <pc:docMk/>
            <pc:sldMk cId="3466037973" sldId="2147479122"/>
            <ac:picMk id="10" creationId="{61CE7E53-6BA2-D876-39F3-F542F1966610}"/>
          </ac:picMkLst>
        </pc:picChg>
        <pc:picChg chg="add mod">
          <ac:chgData name="Thomas 'Tom' Martens" userId="35ccf0d4-9e71-4d15-bebb-7c78661c64b3" providerId="ADAL" clId="{BB5F5A6F-B611-1E47-923D-27C70E657F7C}" dt="2023-11-22T13:07:47.800" v="1999" actId="1036"/>
          <ac:picMkLst>
            <pc:docMk/>
            <pc:sldMk cId="3466037973" sldId="2147479122"/>
            <ac:picMk id="11" creationId="{FE75ED66-D6B9-8F96-6886-87BB32912A73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13" creationId="{080484EF-760A-8F80-D8C5-DD2581F10CFB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15" creationId="{FA8704B3-C664-B2AE-938F-DAE13A173249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16" creationId="{D752763F-8CA0-05D1-F34D-616043949220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17" creationId="{EED7A32E-9A44-B7C8-98FD-63CC34A65C7A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18" creationId="{017474F5-81F9-1B73-6056-F455A53AECBB}"/>
          </ac:picMkLst>
        </pc:picChg>
        <pc:picChg chg="add del mod">
          <ac:chgData name="Thomas 'Tom' Martens" userId="35ccf0d4-9e71-4d15-bebb-7c78661c64b3" providerId="ADAL" clId="{BB5F5A6F-B611-1E47-923D-27C70E657F7C}" dt="2023-11-22T13:04:58.377" v="1946" actId="478"/>
          <ac:picMkLst>
            <pc:docMk/>
            <pc:sldMk cId="3466037973" sldId="2147479122"/>
            <ac:picMk id="19" creationId="{36161434-4704-365B-AF45-E99167AD4C78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20" creationId="{BC0D631A-1897-4A6C-E521-EB268E574E09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21" creationId="{BAB5CD1B-8C46-619C-9B01-430C2618444C}"/>
          </ac:picMkLst>
        </pc:picChg>
        <pc:picChg chg="add del mod">
          <ac:chgData name="Thomas 'Tom' Martens" userId="35ccf0d4-9e71-4d15-bebb-7c78661c64b3" providerId="ADAL" clId="{BB5F5A6F-B611-1E47-923D-27C70E657F7C}" dt="2023-11-22T13:04:02.926" v="1942" actId="478"/>
          <ac:picMkLst>
            <pc:docMk/>
            <pc:sldMk cId="3466037973" sldId="2147479122"/>
            <ac:picMk id="22" creationId="{8DE22097-55B8-53C2-817E-B267B8CFF3CB}"/>
          </ac:picMkLst>
        </pc:picChg>
        <pc:picChg chg="add del mod">
          <ac:chgData name="Thomas 'Tom' Martens" userId="35ccf0d4-9e71-4d15-bebb-7c78661c64b3" providerId="ADAL" clId="{BB5F5A6F-B611-1E47-923D-27C70E657F7C}" dt="2023-11-22T13:03:45.156" v="1939" actId="478"/>
          <ac:picMkLst>
            <pc:docMk/>
            <pc:sldMk cId="3466037973" sldId="2147479122"/>
            <ac:picMk id="29" creationId="{956594D7-BEAE-59F0-1726-DADEDBD8C11A}"/>
          </ac:picMkLst>
        </pc:picChg>
        <pc:picChg chg="add del mod">
          <ac:chgData name="Thomas 'Tom' Martens" userId="35ccf0d4-9e71-4d15-bebb-7c78661c64b3" providerId="ADAL" clId="{BB5F5A6F-B611-1E47-923D-27C70E657F7C}" dt="2023-11-22T13:04:58.377" v="1946" actId="478"/>
          <ac:picMkLst>
            <pc:docMk/>
            <pc:sldMk cId="3466037973" sldId="2147479122"/>
            <ac:picMk id="30" creationId="{7DDFD4E3-6562-38C0-4D2C-C07508B43C71}"/>
          </ac:picMkLst>
        </pc:picChg>
        <pc:picChg chg="add del mod">
          <ac:chgData name="Thomas 'Tom' Martens" userId="35ccf0d4-9e71-4d15-bebb-7c78661c64b3" providerId="ADAL" clId="{BB5F5A6F-B611-1E47-923D-27C70E657F7C}" dt="2023-11-22T13:04:58.377" v="1946" actId="478"/>
          <ac:picMkLst>
            <pc:docMk/>
            <pc:sldMk cId="3466037973" sldId="2147479122"/>
            <ac:picMk id="31" creationId="{606E2914-6430-2BBF-3BE8-71F7F3E735A8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32" creationId="{BF8CE616-1758-A4D6-5C11-57F6855624D7}"/>
          </ac:picMkLst>
        </pc:picChg>
        <pc:picChg chg="add del mod">
          <ac:chgData name="Thomas 'Tom' Martens" userId="35ccf0d4-9e71-4d15-bebb-7c78661c64b3" providerId="ADAL" clId="{BB5F5A6F-B611-1E47-923D-27C70E657F7C}" dt="2023-11-22T13:04:58.377" v="1946" actId="478"/>
          <ac:picMkLst>
            <pc:docMk/>
            <pc:sldMk cId="3466037973" sldId="2147479122"/>
            <ac:picMk id="33" creationId="{DCD4401E-AD07-42B2-C640-8A50F8207756}"/>
          </ac:picMkLst>
        </pc:picChg>
        <pc:picChg chg="add del mod">
          <ac:chgData name="Thomas 'Tom' Martens" userId="35ccf0d4-9e71-4d15-bebb-7c78661c64b3" providerId="ADAL" clId="{BB5F5A6F-B611-1E47-923D-27C70E657F7C}" dt="2023-11-22T13:04:58.377" v="1946" actId="478"/>
          <ac:picMkLst>
            <pc:docMk/>
            <pc:sldMk cId="3466037973" sldId="2147479122"/>
            <ac:picMk id="34" creationId="{69793E0D-8A95-4273-7DC6-81E6F5B5588E}"/>
          </ac:picMkLst>
        </pc:picChg>
        <pc:picChg chg="add del mod">
          <ac:chgData name="Thomas 'Tom' Martens" userId="35ccf0d4-9e71-4d15-bebb-7c78661c64b3" providerId="ADAL" clId="{BB5F5A6F-B611-1E47-923D-27C70E657F7C}" dt="2023-11-22T13:04:58.377" v="1946" actId="478"/>
          <ac:picMkLst>
            <pc:docMk/>
            <pc:sldMk cId="3466037973" sldId="2147479122"/>
            <ac:picMk id="35" creationId="{916ADBE0-4B9E-3017-F858-DED6A6153FBD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36" creationId="{D34976C8-792F-34D1-FECF-A5C205ACA805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37" creationId="{804E548D-7489-E4BB-0F8D-C4A73DF9697C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38" creationId="{74617504-1B83-BFE3-050F-11C0E87F2E72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39" creationId="{C249A6F5-0BA7-DEBA-AA02-D57DDE9B4146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41" creationId="{F84E7D05-9CA0-50F6-A9EF-3826DD3A75FD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42" creationId="{41A51C2C-16CF-3596-D2B4-05B27931256B}"/>
          </ac:picMkLst>
        </pc:picChg>
        <pc:picChg chg="add mod">
          <ac:chgData name="Thomas 'Tom' Martens" userId="35ccf0d4-9e71-4d15-bebb-7c78661c64b3" providerId="ADAL" clId="{BB5F5A6F-B611-1E47-923D-27C70E657F7C}" dt="2023-11-22T13:07:26.992" v="1965" actId="1076"/>
          <ac:picMkLst>
            <pc:docMk/>
            <pc:sldMk cId="3466037973" sldId="2147479122"/>
            <ac:picMk id="43" creationId="{9442C588-65EF-9755-451C-AF8ED0445E4D}"/>
          </ac:picMkLst>
        </pc:picChg>
        <pc:picChg chg="add mod">
          <ac:chgData name="Thomas 'Tom' Martens" userId="35ccf0d4-9e71-4d15-bebb-7c78661c64b3" providerId="ADAL" clId="{BB5F5A6F-B611-1E47-923D-27C70E657F7C}" dt="2023-11-22T13:07:47.800" v="1999" actId="1036"/>
          <ac:picMkLst>
            <pc:docMk/>
            <pc:sldMk cId="3466037973" sldId="2147479122"/>
            <ac:picMk id="44" creationId="{47EFE11C-F806-6700-5264-31371CF50678}"/>
          </ac:picMkLst>
        </pc:picChg>
        <pc:picChg chg="add del mod">
          <ac:chgData name="Thomas 'Tom' Martens" userId="35ccf0d4-9e71-4d15-bebb-7c78661c64b3" providerId="ADAL" clId="{BB5F5A6F-B611-1E47-923D-27C70E657F7C}" dt="2023-11-22T13:05:47.680" v="1956" actId="478"/>
          <ac:picMkLst>
            <pc:docMk/>
            <pc:sldMk cId="3466037973" sldId="2147479122"/>
            <ac:picMk id="45" creationId="{FF392632-7302-C64F-3BCF-B916C7CAF50C}"/>
          </ac:picMkLst>
        </pc:picChg>
        <pc:picChg chg="add mod">
          <ac:chgData name="Thomas 'Tom' Martens" userId="35ccf0d4-9e71-4d15-bebb-7c78661c64b3" providerId="ADAL" clId="{BB5F5A6F-B611-1E47-923D-27C70E657F7C}" dt="2023-11-22T13:07:47.800" v="1999" actId="1036"/>
          <ac:picMkLst>
            <pc:docMk/>
            <pc:sldMk cId="3466037973" sldId="2147479122"/>
            <ac:picMk id="46" creationId="{71A6CB0F-B373-B123-D77B-4D40E7268A48}"/>
          </ac:picMkLst>
        </pc:picChg>
        <pc:picChg chg="mod topLvl">
          <ac:chgData name="Thomas 'Tom' Martens" userId="35ccf0d4-9e71-4d15-bebb-7c78661c64b3" providerId="ADAL" clId="{BB5F5A6F-B611-1E47-923D-27C70E657F7C}" dt="2023-11-22T13:08:00.866" v="2001" actId="1076"/>
          <ac:picMkLst>
            <pc:docMk/>
            <pc:sldMk cId="3466037973" sldId="2147479122"/>
            <ac:picMk id="49" creationId="{8837DC79-2C62-187B-695F-451BE1B5C7BB}"/>
          </ac:picMkLst>
        </pc:picChg>
        <pc:picChg chg="mod topLvl">
          <ac:chgData name="Thomas 'Tom' Martens" userId="35ccf0d4-9e71-4d15-bebb-7c78661c64b3" providerId="ADAL" clId="{BB5F5A6F-B611-1E47-923D-27C70E657F7C}" dt="2023-11-22T13:08:11.917" v="2004" actId="1076"/>
          <ac:picMkLst>
            <pc:docMk/>
            <pc:sldMk cId="3466037973" sldId="2147479122"/>
            <ac:picMk id="50" creationId="{28BF2AC1-3016-F31C-1958-02DEF4000B16}"/>
          </ac:picMkLst>
        </pc:picChg>
        <pc:picChg chg="mod">
          <ac:chgData name="Thomas 'Tom' Martens" userId="35ccf0d4-9e71-4d15-bebb-7c78661c64b3" providerId="ADAL" clId="{BB5F5A6F-B611-1E47-923D-27C70E657F7C}" dt="2023-11-22T13:08:09.999" v="2003" actId="1076"/>
          <ac:picMkLst>
            <pc:docMk/>
            <pc:sldMk cId="3466037973" sldId="2147479122"/>
            <ac:picMk id="52" creationId="{AB921E36-854A-026D-17D9-F0603B3D9266}"/>
          </ac:picMkLst>
        </pc:picChg>
        <pc:picChg chg="add mod">
          <ac:chgData name="Thomas 'Tom' Martens" userId="35ccf0d4-9e71-4d15-bebb-7c78661c64b3" providerId="ADAL" clId="{BB5F5A6F-B611-1E47-923D-27C70E657F7C}" dt="2023-11-22T13:09:57.330" v="2056" actId="1076"/>
          <ac:picMkLst>
            <pc:docMk/>
            <pc:sldMk cId="3466037973" sldId="2147479122"/>
            <ac:picMk id="55" creationId="{0462DCC7-7F7B-912B-CA65-906BA0A94248}"/>
          </ac:picMkLst>
        </pc:picChg>
        <pc:picChg chg="add del mod">
          <ac:chgData name="Thomas 'Tom' Martens" userId="35ccf0d4-9e71-4d15-bebb-7c78661c64b3" providerId="ADAL" clId="{BB5F5A6F-B611-1E47-923D-27C70E657F7C}" dt="2023-11-22T13:09:20.972" v="2013" actId="478"/>
          <ac:picMkLst>
            <pc:docMk/>
            <pc:sldMk cId="3466037973" sldId="2147479122"/>
            <ac:picMk id="57" creationId="{F9E66515-CCE2-5C8E-C86E-B20C5A3D7C63}"/>
          </ac:picMkLst>
        </pc:picChg>
        <pc:cxnChg chg="add del mod">
          <ac:chgData name="Thomas 'Tom' Martens" userId="35ccf0d4-9e71-4d15-bebb-7c78661c64b3" providerId="ADAL" clId="{BB5F5A6F-B611-1E47-923D-27C70E657F7C}" dt="2023-11-22T13:09:05.509" v="2007" actId="478"/>
          <ac:cxnSpMkLst>
            <pc:docMk/>
            <pc:sldMk cId="3466037973" sldId="2147479122"/>
            <ac:cxnSpMk id="54" creationId="{D2170800-4906-E1A4-8251-2B92D8BB7517}"/>
          </ac:cxnSpMkLst>
        </pc:cxnChg>
        <pc:cxnChg chg="add del mod">
          <ac:chgData name="Thomas 'Tom' Martens" userId="35ccf0d4-9e71-4d15-bebb-7c78661c64b3" providerId="ADAL" clId="{BB5F5A6F-B611-1E47-923D-27C70E657F7C}" dt="2023-11-22T13:09:20.972" v="2013" actId="478"/>
          <ac:cxnSpMkLst>
            <pc:docMk/>
            <pc:sldMk cId="3466037973" sldId="2147479122"/>
            <ac:cxnSpMk id="56" creationId="{FAC4EA35-2416-62E7-B4A2-98D9F237A0DA}"/>
          </ac:cxnSpMkLst>
        </pc:cxnChg>
      </pc:sldChg>
      <pc:sldChg chg="addSp delSp modSp add mod">
        <pc:chgData name="Thomas 'Tom' Martens" userId="35ccf0d4-9e71-4d15-bebb-7c78661c64b3" providerId="ADAL" clId="{BB5F5A6F-B611-1E47-923D-27C70E657F7C}" dt="2023-11-22T12:57:51.033" v="1868" actId="14100"/>
        <pc:sldMkLst>
          <pc:docMk/>
          <pc:sldMk cId="3659915792" sldId="2147479123"/>
        </pc:sldMkLst>
        <pc:spChg chg="mod">
          <ac:chgData name="Thomas 'Tom' Martens" userId="35ccf0d4-9e71-4d15-bebb-7c78661c64b3" providerId="ADAL" clId="{BB5F5A6F-B611-1E47-923D-27C70E657F7C}" dt="2023-11-22T12:56:17.514" v="1862" actId="20577"/>
          <ac:spMkLst>
            <pc:docMk/>
            <pc:sldMk cId="3659915792" sldId="2147479123"/>
            <ac:spMk id="2" creationId="{68E37BA9-BA6A-44FA-90C9-AE43F8622A00}"/>
          </ac:spMkLst>
        </pc:spChg>
        <pc:picChg chg="add mod">
          <ac:chgData name="Thomas 'Tom' Martens" userId="35ccf0d4-9e71-4d15-bebb-7c78661c64b3" providerId="ADAL" clId="{BB5F5A6F-B611-1E47-923D-27C70E657F7C}" dt="2023-11-22T12:57:51.033" v="1868" actId="14100"/>
          <ac:picMkLst>
            <pc:docMk/>
            <pc:sldMk cId="3659915792" sldId="2147479123"/>
            <ac:picMk id="4" creationId="{F65EB60D-B99E-AEF9-A982-7C0EF3A0E75E}"/>
          </ac:picMkLst>
        </pc:picChg>
        <pc:picChg chg="del">
          <ac:chgData name="Thomas 'Tom' Martens" userId="35ccf0d4-9e71-4d15-bebb-7c78661c64b3" providerId="ADAL" clId="{BB5F5A6F-B611-1E47-923D-27C70E657F7C}" dt="2023-11-22T12:56:25.922" v="1863" actId="478"/>
          <ac:picMkLst>
            <pc:docMk/>
            <pc:sldMk cId="3659915792" sldId="2147479123"/>
            <ac:picMk id="6" creationId="{B30D4A13-CC8B-5B76-42E0-E25A4286B955}"/>
          </ac:picMkLst>
        </pc:picChg>
      </pc:sldChg>
      <pc:sldMasterChg chg="delSldLayout">
        <pc:chgData name="Thomas 'Tom' Martens" userId="35ccf0d4-9e71-4d15-bebb-7c78661c64b3" providerId="ADAL" clId="{BB5F5A6F-B611-1E47-923D-27C70E657F7C}" dt="2023-11-22T11:35:21.240" v="1384" actId="2696"/>
        <pc:sldMasterMkLst>
          <pc:docMk/>
          <pc:sldMasterMk cId="3155848933" sldId="2147483769"/>
        </pc:sldMasterMkLst>
        <pc:sldLayoutChg chg="del">
          <pc:chgData name="Thomas 'Tom' Martens" userId="35ccf0d4-9e71-4d15-bebb-7c78661c64b3" providerId="ADAL" clId="{BB5F5A6F-B611-1E47-923D-27C70E657F7C}" dt="2023-11-22T11:35:21.240" v="1384" actId="2696"/>
          <pc:sldLayoutMkLst>
            <pc:docMk/>
            <pc:sldMasterMk cId="3155848933" sldId="2147483769"/>
            <pc:sldLayoutMk cId="844629002" sldId="2147483782"/>
          </pc:sldLayoutMkLst>
        </pc:sldLayoutChg>
      </pc:sldMasterChg>
    </pc:docChg>
  </pc:docChgLst>
  <pc:docChgLst>
    <pc:chgData name="Thomas Martens" userId="35ccf0d4-9e71-4d15-bebb-7c78661c64b3" providerId="ADAL" clId="{B24E7865-3169-CC4E-B651-ED34A5209F14}"/>
    <pc:docChg chg="custSel addSld modSld">
      <pc:chgData name="Thomas Martens" userId="35ccf0d4-9e71-4d15-bebb-7c78661c64b3" providerId="ADAL" clId="{B24E7865-3169-CC4E-B651-ED34A5209F14}" dt="2023-11-04T08:57:53.657" v="516" actId="20577"/>
      <pc:docMkLst>
        <pc:docMk/>
      </pc:docMkLst>
      <pc:sldChg chg="addSp modSp mod">
        <pc:chgData name="Thomas Martens" userId="35ccf0d4-9e71-4d15-bebb-7c78661c64b3" providerId="ADAL" clId="{B24E7865-3169-CC4E-B651-ED34A5209F14}" dt="2023-11-04T04:12:27.460" v="126" actId="1035"/>
        <pc:sldMkLst>
          <pc:docMk/>
          <pc:sldMk cId="3211801971" sldId="256"/>
        </pc:sldMkLst>
        <pc:spChg chg="mod">
          <ac:chgData name="Thomas Martens" userId="35ccf0d4-9e71-4d15-bebb-7c78661c64b3" providerId="ADAL" clId="{B24E7865-3169-CC4E-B651-ED34A5209F14}" dt="2023-11-03T18:47:30.918" v="40" actId="20577"/>
          <ac:spMkLst>
            <pc:docMk/>
            <pc:sldMk cId="3211801971" sldId="256"/>
            <ac:spMk id="2" creationId="{00000000-0000-0000-0000-000000000000}"/>
          </ac:spMkLst>
        </pc:spChg>
        <pc:spChg chg="mod">
          <ac:chgData name="Thomas Martens" userId="35ccf0d4-9e71-4d15-bebb-7c78661c64b3" providerId="ADAL" clId="{B24E7865-3169-CC4E-B651-ED34A5209F14}" dt="2023-11-03T18:48:20.443" v="67" actId="20577"/>
          <ac:spMkLst>
            <pc:docMk/>
            <pc:sldMk cId="3211801971" sldId="256"/>
            <ac:spMk id="4" creationId="{00000000-0000-0000-0000-000000000000}"/>
          </ac:spMkLst>
        </pc:spChg>
        <pc:picChg chg="add mod">
          <ac:chgData name="Thomas Martens" userId="35ccf0d4-9e71-4d15-bebb-7c78661c64b3" providerId="ADAL" clId="{B24E7865-3169-CC4E-B651-ED34A5209F14}" dt="2023-11-04T04:12:27.460" v="126" actId="1035"/>
          <ac:picMkLst>
            <pc:docMk/>
            <pc:sldMk cId="3211801971" sldId="256"/>
            <ac:picMk id="6" creationId="{E7E4D736-EF6C-4013-9BA2-E890CC0DF404}"/>
          </ac:picMkLst>
        </pc:picChg>
      </pc:sldChg>
      <pc:sldChg chg="modSp mod">
        <pc:chgData name="Thomas Martens" userId="35ccf0d4-9e71-4d15-bebb-7c78661c64b3" providerId="ADAL" clId="{B24E7865-3169-CC4E-B651-ED34A5209F14}" dt="2023-11-03T18:49:08.861" v="99" actId="403"/>
        <pc:sldMkLst>
          <pc:docMk/>
          <pc:sldMk cId="3837596482" sldId="1617"/>
        </pc:sldMkLst>
        <pc:spChg chg="mod">
          <ac:chgData name="Thomas Martens" userId="35ccf0d4-9e71-4d15-bebb-7c78661c64b3" providerId="ADAL" clId="{B24E7865-3169-CC4E-B651-ED34A5209F14}" dt="2023-11-03T18:49:08.861" v="99" actId="403"/>
          <ac:spMkLst>
            <pc:docMk/>
            <pc:sldMk cId="3837596482" sldId="1617"/>
            <ac:spMk id="2" creationId="{68E37BA9-BA6A-44FA-90C9-AE43F8622A00}"/>
          </ac:spMkLst>
        </pc:spChg>
      </pc:sldChg>
      <pc:sldChg chg="modSp mod">
        <pc:chgData name="Thomas Martens" userId="35ccf0d4-9e71-4d15-bebb-7c78661c64b3" providerId="ADAL" clId="{B24E7865-3169-CC4E-B651-ED34A5209F14}" dt="2023-11-04T05:12:47.926" v="510" actId="404"/>
        <pc:sldMkLst>
          <pc:docMk/>
          <pc:sldMk cId="3712875727" sldId="1631"/>
        </pc:sldMkLst>
        <pc:spChg chg="mod">
          <ac:chgData name="Thomas Martens" userId="35ccf0d4-9e71-4d15-bebb-7c78661c64b3" providerId="ADAL" clId="{B24E7865-3169-CC4E-B651-ED34A5209F14}" dt="2023-11-04T05:12:47.926" v="510" actId="404"/>
          <ac:spMkLst>
            <pc:docMk/>
            <pc:sldMk cId="3712875727" sldId="1631"/>
            <ac:spMk id="4" creationId="{79E90558-610E-410D-89D2-283FAEBB175E}"/>
          </ac:spMkLst>
        </pc:spChg>
      </pc:sldChg>
      <pc:sldChg chg="modSp mod">
        <pc:chgData name="Thomas Martens" userId="35ccf0d4-9e71-4d15-bebb-7c78661c64b3" providerId="ADAL" clId="{B24E7865-3169-CC4E-B651-ED34A5209F14}" dt="2023-11-04T04:19:39.088" v="136" actId="113"/>
        <pc:sldMkLst>
          <pc:docMk/>
          <pc:sldMk cId="2116840712" sldId="1635"/>
        </pc:sldMkLst>
        <pc:spChg chg="mod">
          <ac:chgData name="Thomas Martens" userId="35ccf0d4-9e71-4d15-bebb-7c78661c64b3" providerId="ADAL" clId="{B24E7865-3169-CC4E-B651-ED34A5209F14}" dt="2023-11-04T04:19:39.088" v="136" actId="113"/>
          <ac:spMkLst>
            <pc:docMk/>
            <pc:sldMk cId="2116840712" sldId="1635"/>
            <ac:spMk id="4" creationId="{4F2E3737-3A60-9CDF-5E1A-4F9C122F6911}"/>
          </ac:spMkLst>
        </pc:spChg>
      </pc:sldChg>
      <pc:sldChg chg="modSp mod">
        <pc:chgData name="Thomas Martens" userId="35ccf0d4-9e71-4d15-bebb-7c78661c64b3" providerId="ADAL" clId="{B24E7865-3169-CC4E-B651-ED34A5209F14}" dt="2023-11-04T04:21:12.074" v="163" actId="113"/>
        <pc:sldMkLst>
          <pc:docMk/>
          <pc:sldMk cId="3537507717" sldId="1642"/>
        </pc:sldMkLst>
        <pc:spChg chg="mod">
          <ac:chgData name="Thomas Martens" userId="35ccf0d4-9e71-4d15-bebb-7c78661c64b3" providerId="ADAL" clId="{B24E7865-3169-CC4E-B651-ED34A5209F14}" dt="2023-11-04T04:20:54.078" v="162" actId="20577"/>
          <ac:spMkLst>
            <pc:docMk/>
            <pc:sldMk cId="3537507717" sldId="1642"/>
            <ac:spMk id="4" creationId="{E71B0D02-834E-0884-1A8E-DC670000C5B9}"/>
          </ac:spMkLst>
        </pc:spChg>
        <pc:spChg chg="mod">
          <ac:chgData name="Thomas Martens" userId="35ccf0d4-9e71-4d15-bebb-7c78661c64b3" providerId="ADAL" clId="{B24E7865-3169-CC4E-B651-ED34A5209F14}" dt="2023-11-04T04:21:12.074" v="163" actId="113"/>
          <ac:spMkLst>
            <pc:docMk/>
            <pc:sldMk cId="3537507717" sldId="1642"/>
            <ac:spMk id="7" creationId="{86052CEF-5567-C2E1-24B4-77448E4FA1A1}"/>
          </ac:spMkLst>
        </pc:spChg>
      </pc:sldChg>
      <pc:sldChg chg="modSp mod">
        <pc:chgData name="Thomas Martens" userId="35ccf0d4-9e71-4d15-bebb-7c78661c64b3" providerId="ADAL" clId="{B24E7865-3169-CC4E-B651-ED34A5209F14}" dt="2023-11-04T04:25:00.609" v="176" actId="207"/>
        <pc:sldMkLst>
          <pc:docMk/>
          <pc:sldMk cId="3120587670" sldId="1649"/>
        </pc:sldMkLst>
        <pc:spChg chg="mod">
          <ac:chgData name="Thomas Martens" userId="35ccf0d4-9e71-4d15-bebb-7c78661c64b3" providerId="ADAL" clId="{B24E7865-3169-CC4E-B651-ED34A5209F14}" dt="2023-11-04T04:25:00.609" v="176" actId="207"/>
          <ac:spMkLst>
            <pc:docMk/>
            <pc:sldMk cId="3120587670" sldId="1649"/>
            <ac:spMk id="9" creationId="{962D17CA-1C80-4D1B-A37D-AA5FDB57769C}"/>
          </ac:spMkLst>
        </pc:spChg>
      </pc:sldChg>
      <pc:sldChg chg="modSp mod">
        <pc:chgData name="Thomas Martens" userId="35ccf0d4-9e71-4d15-bebb-7c78661c64b3" providerId="ADAL" clId="{B24E7865-3169-CC4E-B651-ED34A5209F14}" dt="2023-11-04T04:50:45.913" v="364" actId="404"/>
        <pc:sldMkLst>
          <pc:docMk/>
          <pc:sldMk cId="4137123048" sldId="1650"/>
        </pc:sldMkLst>
        <pc:spChg chg="mod">
          <ac:chgData name="Thomas Martens" userId="35ccf0d4-9e71-4d15-bebb-7c78661c64b3" providerId="ADAL" clId="{B24E7865-3169-CC4E-B651-ED34A5209F14}" dt="2023-11-04T04:50:45.913" v="364" actId="404"/>
          <ac:spMkLst>
            <pc:docMk/>
            <pc:sldMk cId="4137123048" sldId="1650"/>
            <ac:spMk id="9" creationId="{962D17CA-1C80-4D1B-A37D-AA5FDB57769C}"/>
          </ac:spMkLst>
        </pc:spChg>
      </pc:sldChg>
      <pc:sldChg chg="modSp mod">
        <pc:chgData name="Thomas Martens" userId="35ccf0d4-9e71-4d15-bebb-7c78661c64b3" providerId="ADAL" clId="{B24E7865-3169-CC4E-B651-ED34A5209F14}" dt="2023-11-04T04:28:51.839" v="193" actId="207"/>
        <pc:sldMkLst>
          <pc:docMk/>
          <pc:sldMk cId="2384731447" sldId="1653"/>
        </pc:sldMkLst>
        <pc:spChg chg="mod">
          <ac:chgData name="Thomas Martens" userId="35ccf0d4-9e71-4d15-bebb-7c78661c64b3" providerId="ADAL" clId="{B24E7865-3169-CC4E-B651-ED34A5209F14}" dt="2023-11-04T04:28:51.839" v="193" actId="207"/>
          <ac:spMkLst>
            <pc:docMk/>
            <pc:sldMk cId="2384731447" sldId="1653"/>
            <ac:spMk id="8" creationId="{CB273156-EE4A-EA70-680D-6CE5A7B14A55}"/>
          </ac:spMkLst>
        </pc:spChg>
      </pc:sldChg>
      <pc:sldChg chg="modSp mod">
        <pc:chgData name="Thomas Martens" userId="35ccf0d4-9e71-4d15-bebb-7c78661c64b3" providerId="ADAL" clId="{B24E7865-3169-CC4E-B651-ED34A5209F14}" dt="2023-11-04T04:30:45.699" v="199" actId="207"/>
        <pc:sldMkLst>
          <pc:docMk/>
          <pc:sldMk cId="2392431318" sldId="1656"/>
        </pc:sldMkLst>
        <pc:spChg chg="mod">
          <ac:chgData name="Thomas Martens" userId="35ccf0d4-9e71-4d15-bebb-7c78661c64b3" providerId="ADAL" clId="{B24E7865-3169-CC4E-B651-ED34A5209F14}" dt="2023-11-04T04:30:45.699" v="199" actId="207"/>
          <ac:spMkLst>
            <pc:docMk/>
            <pc:sldMk cId="2392431318" sldId="1656"/>
            <ac:spMk id="8" creationId="{CB273156-EE4A-EA70-680D-6CE5A7B14A55}"/>
          </ac:spMkLst>
        </pc:spChg>
      </pc:sldChg>
      <pc:sldChg chg="modSp mod">
        <pc:chgData name="Thomas Martens" userId="35ccf0d4-9e71-4d15-bebb-7c78661c64b3" providerId="ADAL" clId="{B24E7865-3169-CC4E-B651-ED34A5209F14}" dt="2023-11-04T05:10:58.216" v="470" actId="207"/>
        <pc:sldMkLst>
          <pc:docMk/>
          <pc:sldMk cId="1154805431" sldId="1657"/>
        </pc:sldMkLst>
        <pc:spChg chg="mod">
          <ac:chgData name="Thomas Martens" userId="35ccf0d4-9e71-4d15-bebb-7c78661c64b3" providerId="ADAL" clId="{B24E7865-3169-CC4E-B651-ED34A5209F14}" dt="2023-11-04T05:10:58.216" v="470" actId="207"/>
          <ac:spMkLst>
            <pc:docMk/>
            <pc:sldMk cId="1154805431" sldId="1657"/>
            <ac:spMk id="8" creationId="{CB273156-EE4A-EA70-680D-6CE5A7B14A55}"/>
          </ac:spMkLst>
        </pc:spChg>
      </pc:sldChg>
      <pc:sldChg chg="modSp mod">
        <pc:chgData name="Thomas Martens" userId="35ccf0d4-9e71-4d15-bebb-7c78661c64b3" providerId="ADAL" clId="{B24E7865-3169-CC4E-B651-ED34A5209F14}" dt="2023-11-04T04:46:50.321" v="332" actId="207"/>
        <pc:sldMkLst>
          <pc:docMk/>
          <pc:sldMk cId="706752199" sldId="1658"/>
        </pc:sldMkLst>
        <pc:spChg chg="mod">
          <ac:chgData name="Thomas Martens" userId="35ccf0d4-9e71-4d15-bebb-7c78661c64b3" providerId="ADAL" clId="{B24E7865-3169-CC4E-B651-ED34A5209F14}" dt="2023-11-04T04:46:50.321" v="332" actId="207"/>
          <ac:spMkLst>
            <pc:docMk/>
            <pc:sldMk cId="706752199" sldId="1658"/>
            <ac:spMk id="8" creationId="{CB273156-EE4A-EA70-680D-6CE5A7B14A55}"/>
          </ac:spMkLst>
        </pc:spChg>
      </pc:sldChg>
      <pc:sldChg chg="modSp mod">
        <pc:chgData name="Thomas Martens" userId="35ccf0d4-9e71-4d15-bebb-7c78661c64b3" providerId="ADAL" clId="{B24E7865-3169-CC4E-B651-ED34A5209F14}" dt="2023-11-04T04:46:27.452" v="330" actId="207"/>
        <pc:sldMkLst>
          <pc:docMk/>
          <pc:sldMk cId="4179583614" sldId="1659"/>
        </pc:sldMkLst>
        <pc:spChg chg="mod">
          <ac:chgData name="Thomas Martens" userId="35ccf0d4-9e71-4d15-bebb-7c78661c64b3" providerId="ADAL" clId="{B24E7865-3169-CC4E-B651-ED34A5209F14}" dt="2023-11-04T04:46:27.452" v="330" actId="207"/>
          <ac:spMkLst>
            <pc:docMk/>
            <pc:sldMk cId="4179583614" sldId="1659"/>
            <ac:spMk id="8" creationId="{CB273156-EE4A-EA70-680D-6CE5A7B14A55}"/>
          </ac:spMkLst>
        </pc:spChg>
      </pc:sldChg>
      <pc:sldChg chg="modSp mod">
        <pc:chgData name="Thomas Martens" userId="35ccf0d4-9e71-4d15-bebb-7c78661c64b3" providerId="ADAL" clId="{B24E7865-3169-CC4E-B651-ED34A5209F14}" dt="2023-11-04T04:45:58.878" v="327" actId="207"/>
        <pc:sldMkLst>
          <pc:docMk/>
          <pc:sldMk cId="392211027" sldId="1660"/>
        </pc:sldMkLst>
        <pc:spChg chg="mod">
          <ac:chgData name="Thomas Martens" userId="35ccf0d4-9e71-4d15-bebb-7c78661c64b3" providerId="ADAL" clId="{B24E7865-3169-CC4E-B651-ED34A5209F14}" dt="2023-11-04T04:45:58.878" v="327" actId="207"/>
          <ac:spMkLst>
            <pc:docMk/>
            <pc:sldMk cId="392211027" sldId="1660"/>
            <ac:spMk id="8" creationId="{CB273156-EE4A-EA70-680D-6CE5A7B14A55}"/>
          </ac:spMkLst>
        </pc:spChg>
      </pc:sldChg>
      <pc:sldChg chg="modSp mod">
        <pc:chgData name="Thomas Martens" userId="35ccf0d4-9e71-4d15-bebb-7c78661c64b3" providerId="ADAL" clId="{B24E7865-3169-CC4E-B651-ED34A5209F14}" dt="2023-11-04T04:47:03.453" v="333" actId="207"/>
        <pc:sldMkLst>
          <pc:docMk/>
          <pc:sldMk cId="4163035547" sldId="1661"/>
        </pc:sldMkLst>
        <pc:spChg chg="mod">
          <ac:chgData name="Thomas Martens" userId="35ccf0d4-9e71-4d15-bebb-7c78661c64b3" providerId="ADAL" clId="{B24E7865-3169-CC4E-B651-ED34A5209F14}" dt="2023-11-04T04:47:03.453" v="333" actId="207"/>
          <ac:spMkLst>
            <pc:docMk/>
            <pc:sldMk cId="4163035547" sldId="1661"/>
            <ac:spMk id="8" creationId="{CB273156-EE4A-EA70-680D-6CE5A7B14A55}"/>
          </ac:spMkLst>
        </pc:spChg>
      </pc:sldChg>
      <pc:sldChg chg="modSp mod">
        <pc:chgData name="Thomas Martens" userId="35ccf0d4-9e71-4d15-bebb-7c78661c64b3" providerId="ADAL" clId="{B24E7865-3169-CC4E-B651-ED34A5209F14}" dt="2023-11-04T05:10:21.135" v="467" actId="20577"/>
        <pc:sldMkLst>
          <pc:docMk/>
          <pc:sldMk cId="275208550" sldId="1663"/>
        </pc:sldMkLst>
        <pc:spChg chg="mod">
          <ac:chgData name="Thomas Martens" userId="35ccf0d4-9e71-4d15-bebb-7c78661c64b3" providerId="ADAL" clId="{B24E7865-3169-CC4E-B651-ED34A5209F14}" dt="2023-11-04T05:10:21.135" v="467" actId="20577"/>
          <ac:spMkLst>
            <pc:docMk/>
            <pc:sldMk cId="275208550" sldId="1663"/>
            <ac:spMk id="7" creationId="{65AAA456-FD9F-1A08-ED82-603D8F1E0531}"/>
          </ac:spMkLst>
        </pc:spChg>
      </pc:sldChg>
      <pc:sldChg chg="modSp mod">
        <pc:chgData name="Thomas Martens" userId="35ccf0d4-9e71-4d15-bebb-7c78661c64b3" providerId="ADAL" clId="{B24E7865-3169-CC4E-B651-ED34A5209F14}" dt="2023-11-03T18:51:04.377" v="103" actId="20577"/>
        <pc:sldMkLst>
          <pc:docMk/>
          <pc:sldMk cId="3967840062" sldId="1665"/>
        </pc:sldMkLst>
        <pc:spChg chg="mod">
          <ac:chgData name="Thomas Martens" userId="35ccf0d4-9e71-4d15-bebb-7c78661c64b3" providerId="ADAL" clId="{B24E7865-3169-CC4E-B651-ED34A5209F14}" dt="2023-11-03T18:51:04.377" v="103" actId="20577"/>
          <ac:spMkLst>
            <pc:docMk/>
            <pc:sldMk cId="3967840062" sldId="1665"/>
            <ac:spMk id="8" creationId="{CB273156-EE4A-EA70-680D-6CE5A7B14A55}"/>
          </ac:spMkLst>
        </pc:spChg>
      </pc:sldChg>
      <pc:sldChg chg="modSp mod">
        <pc:chgData name="Thomas Martens" userId="35ccf0d4-9e71-4d15-bebb-7c78661c64b3" providerId="ADAL" clId="{B24E7865-3169-CC4E-B651-ED34A5209F14}" dt="2023-11-04T04:54:46.219" v="369" actId="20577"/>
        <pc:sldMkLst>
          <pc:docMk/>
          <pc:sldMk cId="549474533" sldId="1668"/>
        </pc:sldMkLst>
        <pc:spChg chg="mod">
          <ac:chgData name="Thomas Martens" userId="35ccf0d4-9e71-4d15-bebb-7c78661c64b3" providerId="ADAL" clId="{B24E7865-3169-CC4E-B651-ED34A5209F14}" dt="2023-11-04T04:54:46.219" v="369" actId="20577"/>
          <ac:spMkLst>
            <pc:docMk/>
            <pc:sldMk cId="549474533" sldId="1668"/>
            <ac:spMk id="8" creationId="{CB273156-EE4A-EA70-680D-6CE5A7B14A55}"/>
          </ac:spMkLst>
        </pc:spChg>
      </pc:sldChg>
      <pc:sldChg chg="modSp">
        <pc:chgData name="Thomas Martens" userId="35ccf0d4-9e71-4d15-bebb-7c78661c64b3" providerId="ADAL" clId="{B24E7865-3169-CC4E-B651-ED34A5209F14}" dt="2023-11-04T08:57:53.657" v="516" actId="20577"/>
        <pc:sldMkLst>
          <pc:docMk/>
          <pc:sldMk cId="3442932309" sldId="1669"/>
        </pc:sldMkLst>
        <pc:spChg chg="mod">
          <ac:chgData name="Thomas Martens" userId="35ccf0d4-9e71-4d15-bebb-7c78661c64b3" providerId="ADAL" clId="{B24E7865-3169-CC4E-B651-ED34A5209F14}" dt="2023-11-04T08:57:53.657" v="516" actId="20577"/>
          <ac:spMkLst>
            <pc:docMk/>
            <pc:sldMk cId="3442932309" sldId="1669"/>
            <ac:spMk id="32" creationId="{A8278B4D-4362-0377-C787-A5D8DCE1710D}"/>
          </ac:spMkLst>
        </pc:spChg>
      </pc:sldChg>
      <pc:sldChg chg="modSp mod">
        <pc:chgData name="Thomas Martens" userId="35ccf0d4-9e71-4d15-bebb-7c78661c64b3" providerId="ADAL" clId="{B24E7865-3169-CC4E-B651-ED34A5209F14}" dt="2023-11-04T05:06:51.503" v="426" actId="207"/>
        <pc:sldMkLst>
          <pc:docMk/>
          <pc:sldMk cId="1875870147" sldId="1671"/>
        </pc:sldMkLst>
        <pc:spChg chg="mod">
          <ac:chgData name="Thomas Martens" userId="35ccf0d4-9e71-4d15-bebb-7c78661c64b3" providerId="ADAL" clId="{B24E7865-3169-CC4E-B651-ED34A5209F14}" dt="2023-11-04T05:06:51.503" v="426" actId="207"/>
          <ac:spMkLst>
            <pc:docMk/>
            <pc:sldMk cId="1875870147" sldId="1671"/>
            <ac:spMk id="8" creationId="{CB273156-EE4A-EA70-680D-6CE5A7B14A55}"/>
          </ac:spMkLst>
        </pc:spChg>
      </pc:sldChg>
      <pc:sldChg chg="modSp add mod">
        <pc:chgData name="Thomas Martens" userId="35ccf0d4-9e71-4d15-bebb-7c78661c64b3" providerId="ADAL" clId="{B24E7865-3169-CC4E-B651-ED34A5209F14}" dt="2023-11-04T04:20:11.430" v="137" actId="113"/>
        <pc:sldMkLst>
          <pc:docMk/>
          <pc:sldMk cId="3955655696" sldId="2147479100"/>
        </pc:sldMkLst>
        <pc:spChg chg="mod">
          <ac:chgData name="Thomas Martens" userId="35ccf0d4-9e71-4d15-bebb-7c78661c64b3" providerId="ADAL" clId="{B24E7865-3169-CC4E-B651-ED34A5209F14}" dt="2023-11-04T04:20:11.430" v="137" actId="113"/>
          <ac:spMkLst>
            <pc:docMk/>
            <pc:sldMk cId="3955655696" sldId="2147479100"/>
            <ac:spMk id="4" creationId="{4F2E3737-3A60-9CDF-5E1A-4F9C122F6911}"/>
          </ac:spMkLst>
        </pc:spChg>
      </pc:sldChg>
      <pc:sldChg chg="modSp add mod">
        <pc:chgData name="Thomas Martens" userId="35ccf0d4-9e71-4d15-bebb-7c78661c64b3" providerId="ADAL" clId="{B24E7865-3169-CC4E-B651-ED34A5209F14}" dt="2023-11-04T04:24:15.142" v="174" actId="20578"/>
        <pc:sldMkLst>
          <pc:docMk/>
          <pc:sldMk cId="171289541" sldId="2147479101"/>
        </pc:sldMkLst>
        <pc:spChg chg="mod">
          <ac:chgData name="Thomas Martens" userId="35ccf0d4-9e71-4d15-bebb-7c78661c64b3" providerId="ADAL" clId="{B24E7865-3169-CC4E-B651-ED34A5209F14}" dt="2023-11-04T04:24:15.142" v="174" actId="20578"/>
          <ac:spMkLst>
            <pc:docMk/>
            <pc:sldMk cId="171289541" sldId="2147479101"/>
            <ac:spMk id="9" creationId="{962D17CA-1C80-4D1B-A37D-AA5FDB57769C}"/>
          </ac:spMkLst>
        </pc:spChg>
      </pc:sldChg>
      <pc:sldChg chg="delSp modSp add mod">
        <pc:chgData name="Thomas Martens" userId="35ccf0d4-9e71-4d15-bebb-7c78661c64b3" providerId="ADAL" clId="{B24E7865-3169-CC4E-B651-ED34A5209F14}" dt="2023-11-04T04:45:21.412" v="325"/>
        <pc:sldMkLst>
          <pc:docMk/>
          <pc:sldMk cId="2092703831" sldId="2147479102"/>
        </pc:sldMkLst>
        <pc:spChg chg="del mod">
          <ac:chgData name="Thomas Martens" userId="35ccf0d4-9e71-4d15-bebb-7c78661c64b3" providerId="ADAL" clId="{B24E7865-3169-CC4E-B651-ED34A5209F14}" dt="2023-11-04T04:39:24.084" v="261" actId="478"/>
          <ac:spMkLst>
            <pc:docMk/>
            <pc:sldMk cId="2092703831" sldId="2147479102"/>
            <ac:spMk id="2" creationId="{760E9F54-FBFE-C255-1126-E6AC00D4DEEF}"/>
          </ac:spMkLst>
        </pc:spChg>
        <pc:spChg chg="mod">
          <ac:chgData name="Thomas Martens" userId="35ccf0d4-9e71-4d15-bebb-7c78661c64b3" providerId="ADAL" clId="{B24E7865-3169-CC4E-B651-ED34A5209F14}" dt="2023-11-04T04:45:21.412" v="325"/>
          <ac:spMkLst>
            <pc:docMk/>
            <pc:sldMk cId="2092703831" sldId="2147479102"/>
            <ac:spMk id="7" creationId="{65AAA456-FD9F-1A08-ED82-603D8F1E0531}"/>
          </ac:spMkLst>
        </pc:spChg>
        <pc:spChg chg="mod">
          <ac:chgData name="Thomas Martens" userId="35ccf0d4-9e71-4d15-bebb-7c78661c64b3" providerId="ADAL" clId="{B24E7865-3169-CC4E-B651-ED34A5209F14}" dt="2023-11-04T04:39:59.728" v="263" actId="113"/>
          <ac:spMkLst>
            <pc:docMk/>
            <pc:sldMk cId="2092703831" sldId="2147479102"/>
            <ac:spMk id="8" creationId="{CB273156-EE4A-EA70-680D-6CE5A7B14A55}"/>
          </ac:spMkLst>
        </pc:spChg>
      </pc:sldChg>
      <pc:sldChg chg="modSp add mod">
        <pc:chgData name="Thomas Martens" userId="35ccf0d4-9e71-4d15-bebb-7c78661c64b3" providerId="ADAL" clId="{B24E7865-3169-CC4E-B651-ED34A5209F14}" dt="2023-11-04T04:45:11.225" v="324"/>
        <pc:sldMkLst>
          <pc:docMk/>
          <pc:sldMk cId="2371309202" sldId="2147479103"/>
        </pc:sldMkLst>
        <pc:spChg chg="mod">
          <ac:chgData name="Thomas Martens" userId="35ccf0d4-9e71-4d15-bebb-7c78661c64b3" providerId="ADAL" clId="{B24E7865-3169-CC4E-B651-ED34A5209F14}" dt="2023-11-04T04:45:11.225" v="324"/>
          <ac:spMkLst>
            <pc:docMk/>
            <pc:sldMk cId="2371309202" sldId="2147479103"/>
            <ac:spMk id="7" creationId="{65AAA456-FD9F-1A08-ED82-603D8F1E0531}"/>
          </ac:spMkLst>
        </pc:spChg>
        <pc:spChg chg="mod">
          <ac:chgData name="Thomas Martens" userId="35ccf0d4-9e71-4d15-bebb-7c78661c64b3" providerId="ADAL" clId="{B24E7865-3169-CC4E-B651-ED34A5209F14}" dt="2023-11-04T04:41:48.196" v="269" actId="113"/>
          <ac:spMkLst>
            <pc:docMk/>
            <pc:sldMk cId="2371309202" sldId="2147479103"/>
            <ac:spMk id="8" creationId="{CB273156-EE4A-EA70-680D-6CE5A7B14A55}"/>
          </ac:spMkLst>
        </pc:spChg>
      </pc:sldChg>
      <pc:sldChg chg="modSp add mod">
        <pc:chgData name="Thomas Martens" userId="35ccf0d4-9e71-4d15-bebb-7c78661c64b3" providerId="ADAL" clId="{B24E7865-3169-CC4E-B651-ED34A5209F14}" dt="2023-11-04T04:44:50.900" v="323" actId="20577"/>
        <pc:sldMkLst>
          <pc:docMk/>
          <pc:sldMk cId="4200624827" sldId="2147479104"/>
        </pc:sldMkLst>
        <pc:spChg chg="mod">
          <ac:chgData name="Thomas Martens" userId="35ccf0d4-9e71-4d15-bebb-7c78661c64b3" providerId="ADAL" clId="{B24E7865-3169-CC4E-B651-ED34A5209F14}" dt="2023-11-04T04:44:50.900" v="323" actId="20577"/>
          <ac:spMkLst>
            <pc:docMk/>
            <pc:sldMk cId="4200624827" sldId="2147479104"/>
            <ac:spMk id="7" creationId="{65AAA456-FD9F-1A08-ED82-603D8F1E0531}"/>
          </ac:spMkLst>
        </pc:spChg>
        <pc:spChg chg="mod">
          <ac:chgData name="Thomas Martens" userId="35ccf0d4-9e71-4d15-bebb-7c78661c64b3" providerId="ADAL" clId="{B24E7865-3169-CC4E-B651-ED34A5209F14}" dt="2023-11-04T04:43:03.939" v="273" actId="207"/>
          <ac:spMkLst>
            <pc:docMk/>
            <pc:sldMk cId="4200624827" sldId="2147479104"/>
            <ac:spMk id="8" creationId="{CB273156-EE4A-EA70-680D-6CE5A7B14A55}"/>
          </ac:spMkLst>
        </pc:spChg>
      </pc:sldChg>
      <pc:sldChg chg="modSp add mod">
        <pc:chgData name="Thomas Martens" userId="35ccf0d4-9e71-4d15-bebb-7c78661c64b3" providerId="ADAL" clId="{B24E7865-3169-CC4E-B651-ED34A5209F14}" dt="2023-11-04T05:09:00.135" v="463" actId="207"/>
        <pc:sldMkLst>
          <pc:docMk/>
          <pc:sldMk cId="254725094" sldId="2147479105"/>
        </pc:sldMkLst>
        <pc:spChg chg="mod">
          <ac:chgData name="Thomas Martens" userId="35ccf0d4-9e71-4d15-bebb-7c78661c64b3" providerId="ADAL" clId="{B24E7865-3169-CC4E-B651-ED34A5209F14}" dt="2023-11-04T05:09:00.135" v="463" actId="207"/>
          <ac:spMkLst>
            <pc:docMk/>
            <pc:sldMk cId="254725094" sldId="2147479105"/>
            <ac:spMk id="4" creationId="{57FFE082-A1E4-A92E-E4C3-F075346B23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3F47-1EF8-449E-AF2A-6893B256645D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49F01-070F-4DA7-B670-FE81658F4A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00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49F01-070F-4DA7-B670-FE81658F4AD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95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039F6F0-6650-40DB-B5FA-86A70CF89902}" type="datetimeFigureOut">
              <a:rPr lang="de-DE" smtClean="0"/>
              <a:pPr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2721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51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ADDA340-F9E2-4AD5-8B6E-500A045DE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40" y="1304926"/>
            <a:ext cx="11062853" cy="49799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2771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0863"/>
            <a:ext cx="8595360" cy="435133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pPr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74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491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onsolas" panose="020B0609020204030204" pitchFamily="49" charset="0"/>
              </a:defRPr>
            </a:lvl1pPr>
            <a:lvl2pPr>
              <a:defRPr sz="1600">
                <a:latin typeface="Consolas" panose="020B0609020204030204" pitchFamily="49" charset="0"/>
              </a:defRPr>
            </a:lvl2pPr>
            <a:lvl3pPr>
              <a:defRPr sz="1400">
                <a:latin typeface="Consolas" panose="020B0609020204030204" pitchFamily="49" charset="0"/>
              </a:defRPr>
            </a:lvl3pPr>
            <a:lvl4pPr>
              <a:defRPr sz="1400">
                <a:latin typeface="Consolas" panose="020B0609020204030204" pitchFamily="49" charset="0"/>
              </a:defRPr>
            </a:lvl4pPr>
            <a:lvl5pPr>
              <a:defRPr sz="1400">
                <a:latin typeface="Consolas" panose="020B0609020204030204" pitchFamily="49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60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96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2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22.11.23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89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039F6F0-6650-40DB-B5FA-86A70CF89902}" type="datetimeFigureOut">
              <a:rPr lang="de-DE" smtClean="0"/>
              <a:pPr/>
              <a:t>22.11.23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8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emf"/><Relationship Id="rId18" Type="http://schemas.openxmlformats.org/officeDocument/2006/relationships/image" Target="../media/image1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17.svg"/><Relationship Id="rId2" Type="http://schemas.openxmlformats.org/officeDocument/2006/relationships/image" Target="../media/image28.emf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15.svg"/><Relationship Id="rId10" Type="http://schemas.openxmlformats.org/officeDocument/2006/relationships/image" Target="../media/image36.svg"/><Relationship Id="rId19" Type="http://schemas.openxmlformats.org/officeDocument/2006/relationships/image" Target="../media/image19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emf"/><Relationship Id="rId18" Type="http://schemas.openxmlformats.org/officeDocument/2006/relationships/image" Target="../media/image1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17.svg"/><Relationship Id="rId2" Type="http://schemas.openxmlformats.org/officeDocument/2006/relationships/image" Target="../media/image28.emf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15.svg"/><Relationship Id="rId10" Type="http://schemas.openxmlformats.org/officeDocument/2006/relationships/image" Target="../media/image36.svg"/><Relationship Id="rId19" Type="http://schemas.openxmlformats.org/officeDocument/2006/relationships/image" Target="../media/image19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emf"/><Relationship Id="rId18" Type="http://schemas.openxmlformats.org/officeDocument/2006/relationships/image" Target="../media/image1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17.svg"/><Relationship Id="rId2" Type="http://schemas.openxmlformats.org/officeDocument/2006/relationships/image" Target="../media/image28.emf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15.svg"/><Relationship Id="rId10" Type="http://schemas.openxmlformats.org/officeDocument/2006/relationships/image" Target="../media/image36.svg"/><Relationship Id="rId19" Type="http://schemas.openxmlformats.org/officeDocument/2006/relationships/image" Target="../media/image19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43.png"/><Relationship Id="rId3" Type="http://schemas.openxmlformats.org/officeDocument/2006/relationships/image" Target="../media/image21.svg"/><Relationship Id="rId21" Type="http://schemas.openxmlformats.org/officeDocument/2006/relationships/image" Target="../media/image46.png"/><Relationship Id="rId7" Type="http://schemas.openxmlformats.org/officeDocument/2006/relationships/image" Target="../media/image15.svg"/><Relationship Id="rId12" Type="http://schemas.openxmlformats.org/officeDocument/2006/relationships/image" Target="../media/image28.emf"/><Relationship Id="rId17" Type="http://schemas.openxmlformats.org/officeDocument/2006/relationships/image" Target="../media/image30.svg"/><Relationship Id="rId2" Type="http://schemas.openxmlformats.org/officeDocument/2006/relationships/image" Target="../media/image20.png"/><Relationship Id="rId16" Type="http://schemas.openxmlformats.org/officeDocument/2006/relationships/image" Target="../media/image29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34.svg"/><Relationship Id="rId15" Type="http://schemas.openxmlformats.org/officeDocument/2006/relationships/image" Target="../media/image37.png"/><Relationship Id="rId10" Type="http://schemas.openxmlformats.org/officeDocument/2006/relationships/image" Target="../media/image18.png"/><Relationship Id="rId19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17.svg"/><Relationship Id="rId14" Type="http://schemas.openxmlformats.org/officeDocument/2006/relationships/image" Target="../media/image32.svg"/><Relationship Id="rId22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btelligen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427446" cy="3329581"/>
          </a:xfrm>
        </p:spPr>
        <p:txBody>
          <a:bodyPr>
            <a:normAutofit/>
          </a:bodyPr>
          <a:lstStyle/>
          <a:p>
            <a:r>
              <a:rPr lang="en-GB" sz="4800" b="1" i="0" dirty="0">
                <a:solidFill>
                  <a:schemeClr val="tx1">
                    <a:lumMod val="85000"/>
                  </a:schemeClr>
                </a:solidFill>
                <a:effectLst/>
                <a:latin typeface="Exo"/>
              </a:rPr>
              <a:t>I can, I want, I must not – an overview of the current state of Access Management in Microsoft Fabric</a:t>
            </a:r>
            <a:endParaRPr lang="de-DE" sz="48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800600"/>
            <a:ext cx="9418320" cy="1691640"/>
          </a:xfrm>
        </p:spPr>
        <p:txBody>
          <a:bodyPr/>
          <a:lstStyle/>
          <a:p>
            <a:r>
              <a:rPr lang="de-DE" dirty="0" err="1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Using</a:t>
            </a:r>
            <a:r>
              <a:rPr lang="de-DE" dirty="0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Microsoft Fabric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4954" y="5772728"/>
            <a:ext cx="9439154" cy="99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Tom Martens @ Budapest BI Forum 2023</a:t>
            </a:r>
          </a:p>
          <a:p>
            <a:pPr algn="l"/>
            <a:r>
              <a:rPr lang="de-DE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2023-11-22</a:t>
            </a:r>
          </a:p>
          <a:p>
            <a:pPr algn="l"/>
            <a:endParaRPr lang="de-DE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4C598256-93F1-B56B-19F2-DCB7058B2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14" y="149513"/>
            <a:ext cx="4572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0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D86A-3A97-6815-E0E7-109AD883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Autofit/>
          </a:bodyPr>
          <a:lstStyle/>
          <a:p>
            <a:r>
              <a:rPr lang="en-DE" sz="3600" dirty="0"/>
              <a:t>Our Power BI “world” has transformed into a Microsoft Fabric cosmos </a:t>
            </a:r>
            <a:r>
              <a:rPr lang="en-DE" sz="1400" dirty="0"/>
              <a:t>(basically, this is good)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1DAEF-CE7B-F604-4EA7-14EB48D2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52" y="1989138"/>
            <a:ext cx="4357596" cy="4879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8BFFF-B60B-BB9D-8F7F-6350093B4F66}"/>
              </a:ext>
            </a:extLst>
          </p:cNvPr>
          <p:cNvSpPr txBox="1"/>
          <p:nvPr/>
        </p:nvSpPr>
        <p:spPr>
          <a:xfrm>
            <a:off x="814388" y="1989138"/>
            <a:ext cx="4374171" cy="3878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The amazing things we can create now!</a:t>
            </a:r>
          </a:p>
        </p:txBody>
      </p:sp>
    </p:spTree>
    <p:extLst>
      <p:ext uri="{BB962C8B-B14F-4D97-AF65-F5344CB8AC3E}">
        <p14:creationId xmlns:p14="http://schemas.microsoft.com/office/powerpoint/2010/main" val="161527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41878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418782"/>
            <a:ext cx="415636" cy="415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C278E6-5B1E-FCD8-C9AE-46DD7F26C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8972" y="3399889"/>
            <a:ext cx="453422" cy="453422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339989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336752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37324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40157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03552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509313" y="403552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03552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03552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03552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03552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03552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03552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3436921"/>
            <a:ext cx="730124" cy="379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02548-4DC1-1381-89B4-46661C2D9904}"/>
              </a:ext>
            </a:extLst>
          </p:cNvPr>
          <p:cNvSpPr txBox="1"/>
          <p:nvPr/>
        </p:nvSpPr>
        <p:spPr>
          <a:xfrm>
            <a:off x="2671764" y="4745088"/>
            <a:ext cx="6309898" cy="110799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Microsoft Fabric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platform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552450" y="586408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 fontScale="90000"/>
          </a:bodyPr>
          <a:lstStyle/>
          <a:p>
            <a:r>
              <a:rPr lang="en-DE" dirty="0"/>
              <a:t>It’s not just the items we are able to create, the team is growing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41878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418782"/>
            <a:ext cx="415636" cy="415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C278E6-5B1E-FCD8-C9AE-46DD7F26C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8972" y="3399889"/>
            <a:ext cx="453422" cy="453422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339989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336752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37324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40157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03552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509313" y="403552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03552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03552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03552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03552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03552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03552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3436921"/>
            <a:ext cx="730124" cy="379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02548-4DC1-1381-89B4-46661C2D9904}"/>
              </a:ext>
            </a:extLst>
          </p:cNvPr>
          <p:cNvSpPr txBox="1"/>
          <p:nvPr/>
        </p:nvSpPr>
        <p:spPr>
          <a:xfrm>
            <a:off x="2671764" y="4745088"/>
            <a:ext cx="6309898" cy="110799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Microsoft Fabric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platform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552450" y="586408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 fontScale="90000"/>
          </a:bodyPr>
          <a:lstStyle/>
          <a:p>
            <a:r>
              <a:rPr lang="en-DE" dirty="0"/>
              <a:t>It’s not just the items we are able to create, the team is growing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  <p:pic>
        <p:nvPicPr>
          <p:cNvPr id="30" name="Grafik 38" descr="Weibliches Profil">
            <a:extLst>
              <a:ext uri="{FF2B5EF4-FFF2-40B4-BE49-F238E27FC236}">
                <a16:creationId xmlns:a16="http://schemas.microsoft.com/office/drawing/2014/main" id="{196CD4DA-5562-700C-8F97-2497A28C6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031" y="2815660"/>
            <a:ext cx="504843" cy="504843"/>
          </a:xfrm>
          <a:prstGeom prst="rect">
            <a:avLst/>
          </a:prstGeom>
        </p:spPr>
      </p:pic>
      <p:pic>
        <p:nvPicPr>
          <p:cNvPr id="31" name="Grafik 38" descr="Weibliches Profil">
            <a:extLst>
              <a:ext uri="{FF2B5EF4-FFF2-40B4-BE49-F238E27FC236}">
                <a16:creationId xmlns:a16="http://schemas.microsoft.com/office/drawing/2014/main" id="{34FF6764-6D57-EBD9-E555-BE11AA930B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187" y="2815660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41878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418782"/>
            <a:ext cx="415636" cy="415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C278E6-5B1E-FCD8-C9AE-46DD7F26C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8972" y="3399889"/>
            <a:ext cx="453422" cy="453422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339989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336752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37324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40157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03552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509313" y="403552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03552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03552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03552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03552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03552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03552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3436921"/>
            <a:ext cx="730124" cy="379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02548-4DC1-1381-89B4-46661C2D9904}"/>
              </a:ext>
            </a:extLst>
          </p:cNvPr>
          <p:cNvSpPr txBox="1"/>
          <p:nvPr/>
        </p:nvSpPr>
        <p:spPr>
          <a:xfrm>
            <a:off x="2671764" y="4745088"/>
            <a:ext cx="6309898" cy="110799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Microsoft Fabric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platform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552450" y="586408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 fontScale="90000"/>
          </a:bodyPr>
          <a:lstStyle/>
          <a:p>
            <a:r>
              <a:rPr lang="en-DE" dirty="0"/>
              <a:t>It’s not just the items we are able to create, the team is growing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  <p:pic>
        <p:nvPicPr>
          <p:cNvPr id="30" name="Grafik 38" descr="Weibliches Profil">
            <a:extLst>
              <a:ext uri="{FF2B5EF4-FFF2-40B4-BE49-F238E27FC236}">
                <a16:creationId xmlns:a16="http://schemas.microsoft.com/office/drawing/2014/main" id="{196CD4DA-5562-700C-8F97-2497A28C6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031" y="2815660"/>
            <a:ext cx="504843" cy="504843"/>
          </a:xfrm>
          <a:prstGeom prst="rect">
            <a:avLst/>
          </a:prstGeom>
        </p:spPr>
      </p:pic>
      <p:pic>
        <p:nvPicPr>
          <p:cNvPr id="31" name="Grafik 38" descr="Weibliches Profil">
            <a:extLst>
              <a:ext uri="{FF2B5EF4-FFF2-40B4-BE49-F238E27FC236}">
                <a16:creationId xmlns:a16="http://schemas.microsoft.com/office/drawing/2014/main" id="{34FF6764-6D57-EBD9-E555-BE11AA930B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187" y="2815660"/>
            <a:ext cx="504843" cy="504843"/>
          </a:xfrm>
          <a:prstGeom prst="rect">
            <a:avLst/>
          </a:prstGeom>
        </p:spPr>
      </p:pic>
      <p:pic>
        <p:nvPicPr>
          <p:cNvPr id="3" name="Grafik 38" descr="Weibliches Profil">
            <a:extLst>
              <a:ext uri="{FF2B5EF4-FFF2-40B4-BE49-F238E27FC236}">
                <a16:creationId xmlns:a16="http://schemas.microsoft.com/office/drawing/2014/main" id="{BB34D365-1EBA-0028-E4AF-D1B26401434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1909" y="2412143"/>
            <a:ext cx="504843" cy="504843"/>
          </a:xfrm>
          <a:prstGeom prst="rect">
            <a:avLst/>
          </a:prstGeom>
        </p:spPr>
      </p:pic>
      <p:pic>
        <p:nvPicPr>
          <p:cNvPr id="20" name="Grafik 38" descr="Weibliches Profil">
            <a:extLst>
              <a:ext uri="{FF2B5EF4-FFF2-40B4-BE49-F238E27FC236}">
                <a16:creationId xmlns:a16="http://schemas.microsoft.com/office/drawing/2014/main" id="{EB54D570-7726-A4E6-4D18-A8B504DBB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68666" y="2319792"/>
            <a:ext cx="504843" cy="504843"/>
          </a:xfrm>
          <a:prstGeom prst="rect">
            <a:avLst/>
          </a:prstGeom>
        </p:spPr>
      </p:pic>
      <p:pic>
        <p:nvPicPr>
          <p:cNvPr id="23" name="Grafik 38" descr="Weibliches Profil">
            <a:extLst>
              <a:ext uri="{FF2B5EF4-FFF2-40B4-BE49-F238E27FC236}">
                <a16:creationId xmlns:a16="http://schemas.microsoft.com/office/drawing/2014/main" id="{CB8E8194-AF39-0476-CD71-2AB079CBE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91855" y="2809012"/>
            <a:ext cx="504843" cy="504843"/>
          </a:xfrm>
          <a:prstGeom prst="rect">
            <a:avLst/>
          </a:prstGeom>
        </p:spPr>
      </p:pic>
      <p:pic>
        <p:nvPicPr>
          <p:cNvPr id="25" name="Grafik 38" descr="Weibliches Profil">
            <a:extLst>
              <a:ext uri="{FF2B5EF4-FFF2-40B4-BE49-F238E27FC236}">
                <a16:creationId xmlns:a16="http://schemas.microsoft.com/office/drawing/2014/main" id="{C00D6473-D8CD-E57A-F8A3-DA11E04F093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5129" y="2738040"/>
            <a:ext cx="504843" cy="504843"/>
          </a:xfrm>
          <a:prstGeom prst="rect">
            <a:avLst/>
          </a:prstGeom>
        </p:spPr>
      </p:pic>
      <p:pic>
        <p:nvPicPr>
          <p:cNvPr id="32" name="Grafik 38" descr="Weibliches Profil">
            <a:extLst>
              <a:ext uri="{FF2B5EF4-FFF2-40B4-BE49-F238E27FC236}">
                <a16:creationId xmlns:a16="http://schemas.microsoft.com/office/drawing/2014/main" id="{26194EDD-D193-DCE4-9BF5-3F8FD9418FB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39972" y="2901056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443-08AD-EB13-2899-EE11C83D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/>
          </a:bodyPr>
          <a:lstStyle/>
          <a:p>
            <a:r>
              <a:rPr lang="en-DE" dirty="0"/>
              <a:t>The “</a:t>
            </a:r>
            <a:r>
              <a:rPr lang="en-DE" i="1" dirty="0"/>
              <a:t>simple</a:t>
            </a:r>
            <a:r>
              <a:rPr lang="en-DE" dirty="0"/>
              <a:t>” Power BI workspace roles </a:t>
            </a:r>
            <a:r>
              <a:rPr lang="en-DE" sz="1600" dirty="0"/>
              <a:t>(remember from some slides ago)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9B553-AEC4-B4D8-7C7E-DFEDB745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1989138"/>
            <a:ext cx="3907138" cy="4264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684B5-B9E1-1983-BDF9-89256D8B0CED}"/>
              </a:ext>
            </a:extLst>
          </p:cNvPr>
          <p:cNvSpPr txBox="1"/>
          <p:nvPr/>
        </p:nvSpPr>
        <p:spPr>
          <a:xfrm>
            <a:off x="814387" y="6307574"/>
            <a:ext cx="7682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learn.microsoft.com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-us/power-bi/collaborate-share/service-roles-new-workspaces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141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443-08AD-EB13-2899-EE11C83D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/>
          <a:lstStyle/>
          <a:p>
            <a:r>
              <a:rPr lang="en-DE" dirty="0"/>
              <a:t>The “</a:t>
            </a:r>
            <a:r>
              <a:rPr lang="en-DE" i="1" dirty="0"/>
              <a:t>simple</a:t>
            </a:r>
            <a:r>
              <a:rPr lang="en-DE" dirty="0"/>
              <a:t>” Power BI workspace roles are not simple anymore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684B5-B9E1-1983-BDF9-89256D8B0CED}"/>
              </a:ext>
            </a:extLst>
          </p:cNvPr>
          <p:cNvSpPr txBox="1"/>
          <p:nvPr/>
        </p:nvSpPr>
        <p:spPr>
          <a:xfrm>
            <a:off x="814388" y="6488668"/>
            <a:ext cx="1000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-us/fabric/get-started/roles-workspaces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38ADF-F06C-7329-71A4-E9528CFC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708631"/>
            <a:ext cx="4473610" cy="478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37BA9-BA6A-44FA-90C9-AE43F862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>
                <a:solidFill>
                  <a:srgbClr val="FFFFFF"/>
                </a:solidFill>
              </a:rPr>
              <a:t>Now some Fabric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and blue logo&#10;&#10;Description automatically generated">
            <a:extLst>
              <a:ext uri="{FF2B5EF4-FFF2-40B4-BE49-F238E27FC236}">
                <a16:creationId xmlns:a16="http://schemas.microsoft.com/office/drawing/2014/main" id="{B30D4A13-CC8B-5B76-42E0-E25A4286B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214261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69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37BA9-BA6A-44FA-90C9-AE43F862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>
                <a:solidFill>
                  <a:srgbClr val="FFFFFF"/>
                </a:solidFill>
              </a:rPr>
              <a:t>My current point of view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crete floor with yellow arrow sign">
            <a:extLst>
              <a:ext uri="{FF2B5EF4-FFF2-40B4-BE49-F238E27FC236}">
                <a16:creationId xmlns:a16="http://schemas.microsoft.com/office/drawing/2014/main" id="{F65EB60D-B99E-AEF9-A982-7C0EF3A0E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4" y="-381001"/>
            <a:ext cx="4729316" cy="74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1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BEFB3-0FF4-7325-964C-6D4AE394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/>
          <a:lstStyle/>
          <a:p>
            <a:r>
              <a:rPr lang="en-DE" dirty="0"/>
              <a:t>My recommendation! </a:t>
            </a:r>
            <a:r>
              <a:rPr lang="en-DE" sz="2000" dirty="0"/>
              <a:t>(at the current moment)</a:t>
            </a:r>
            <a:endParaRPr lang="en-D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D4F9AF-2120-F58D-C4D0-4D9898D1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368192"/>
            <a:ext cx="859188" cy="8591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1CE7E53-6BA2-D876-39F3-F542F1966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3507" y="4368192"/>
            <a:ext cx="859188" cy="8591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75ED66-D6B9-8F96-6886-87BB32912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916" y="4368192"/>
            <a:ext cx="859188" cy="859188"/>
          </a:xfrm>
          <a:prstGeom prst="rect">
            <a:avLst/>
          </a:prstGeom>
        </p:spPr>
      </p:pic>
      <p:pic>
        <p:nvPicPr>
          <p:cNvPr id="13" name="chart" descr="chart">
            <a:extLst>
              <a:ext uri="{FF2B5EF4-FFF2-40B4-BE49-F238E27FC236}">
                <a16:creationId xmlns:a16="http://schemas.microsoft.com/office/drawing/2014/main" id="{080484EF-760A-8F80-D8C5-DD2581F10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7273" y="3030061"/>
            <a:ext cx="453422" cy="453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B1A3FF-23C1-7891-4548-4DD798A61072}"/>
              </a:ext>
            </a:extLst>
          </p:cNvPr>
          <p:cNvSpPr txBox="1"/>
          <p:nvPr/>
        </p:nvSpPr>
        <p:spPr>
          <a:xfrm>
            <a:off x="8442386" y="3665692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pic>
        <p:nvPicPr>
          <p:cNvPr id="15" name="Grafik 38" descr="Weibliches Profil">
            <a:extLst>
              <a:ext uri="{FF2B5EF4-FFF2-40B4-BE49-F238E27FC236}">
                <a16:creationId xmlns:a16="http://schemas.microsoft.com/office/drawing/2014/main" id="{FA8704B3-C664-B2AE-938F-DAE13A173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0313" y="2415334"/>
            <a:ext cx="504843" cy="504843"/>
          </a:xfrm>
          <a:prstGeom prst="rect">
            <a:avLst/>
          </a:prstGeom>
        </p:spPr>
      </p:pic>
      <p:pic>
        <p:nvPicPr>
          <p:cNvPr id="16" name="Grafik 38" descr="Weibliches Profil">
            <a:extLst>
              <a:ext uri="{FF2B5EF4-FFF2-40B4-BE49-F238E27FC236}">
                <a16:creationId xmlns:a16="http://schemas.microsoft.com/office/drawing/2014/main" id="{D752763F-8CA0-05D1-F34D-6160439492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4175" y="2233123"/>
            <a:ext cx="504843" cy="504843"/>
          </a:xfrm>
          <a:prstGeom prst="rect">
            <a:avLst/>
          </a:prstGeom>
        </p:spPr>
      </p:pic>
      <p:pic>
        <p:nvPicPr>
          <p:cNvPr id="17" name="Grafik 38" descr="Weibliches Profil">
            <a:extLst>
              <a:ext uri="{FF2B5EF4-FFF2-40B4-BE49-F238E27FC236}">
                <a16:creationId xmlns:a16="http://schemas.microsoft.com/office/drawing/2014/main" id="{EED7A32E-9A44-B7C8-98FD-63CC34A65C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88273" y="2415334"/>
            <a:ext cx="504843" cy="504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7474F5-81F9-1B73-6056-F455A53AEC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0384" y="3048953"/>
            <a:ext cx="415636" cy="41563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C0D631A-1897-4A6C-E521-EB268E574E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12467" y="3030060"/>
            <a:ext cx="453422" cy="453422"/>
          </a:xfrm>
          <a:prstGeom prst="rect">
            <a:avLst/>
          </a:prstGeom>
        </p:spPr>
      </p:pic>
      <p:pic>
        <p:nvPicPr>
          <p:cNvPr id="21" name="!!datascienceicon">
            <a:extLst>
              <a:ext uri="{FF2B5EF4-FFF2-40B4-BE49-F238E27FC236}">
                <a16:creationId xmlns:a16="http://schemas.microsoft.com/office/drawing/2014/main" id="{BAB5CD1B-8C46-619C-9B01-430C2618444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479529" y="3003420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D4B607-651C-18D6-8724-6D925810F70E}"/>
              </a:ext>
            </a:extLst>
          </p:cNvPr>
          <p:cNvSpPr txBox="1"/>
          <p:nvPr/>
        </p:nvSpPr>
        <p:spPr>
          <a:xfrm>
            <a:off x="4482808" y="3665692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261BAA-6F65-AFEE-29D3-41E13CE00D32}"/>
              </a:ext>
            </a:extLst>
          </p:cNvPr>
          <p:cNvSpPr txBox="1"/>
          <p:nvPr/>
        </p:nvSpPr>
        <p:spPr>
          <a:xfrm>
            <a:off x="5956493" y="3665692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FD9973-1E9C-1688-AB74-A2169EED5063}"/>
              </a:ext>
            </a:extLst>
          </p:cNvPr>
          <p:cNvSpPr txBox="1"/>
          <p:nvPr/>
        </p:nvSpPr>
        <p:spPr>
          <a:xfrm>
            <a:off x="7340855" y="3665692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pic>
        <p:nvPicPr>
          <p:cNvPr id="32" name="Grafik 38" descr="Weibliches Profil">
            <a:extLst>
              <a:ext uri="{FF2B5EF4-FFF2-40B4-BE49-F238E27FC236}">
                <a16:creationId xmlns:a16="http://schemas.microsoft.com/office/drawing/2014/main" id="{BF8CE616-1758-A4D6-5C11-57F685562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4682" y="2445831"/>
            <a:ext cx="504843" cy="504843"/>
          </a:xfrm>
          <a:prstGeom prst="rect">
            <a:avLst/>
          </a:prstGeom>
        </p:spPr>
      </p:pic>
      <p:pic>
        <p:nvPicPr>
          <p:cNvPr id="36" name="Grafik 38" descr="Weibliches Profil">
            <a:extLst>
              <a:ext uri="{FF2B5EF4-FFF2-40B4-BE49-F238E27FC236}">
                <a16:creationId xmlns:a16="http://schemas.microsoft.com/office/drawing/2014/main" id="{D34976C8-792F-34D1-FECF-A5C205ACA80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5350" y="2439183"/>
            <a:ext cx="504843" cy="504843"/>
          </a:xfrm>
          <a:prstGeom prst="rect">
            <a:avLst/>
          </a:prstGeom>
        </p:spPr>
      </p:pic>
      <p:pic>
        <p:nvPicPr>
          <p:cNvPr id="37" name="Grafik 38" descr="Weibliches Profil">
            <a:extLst>
              <a:ext uri="{FF2B5EF4-FFF2-40B4-BE49-F238E27FC236}">
                <a16:creationId xmlns:a16="http://schemas.microsoft.com/office/drawing/2014/main" id="{804E548D-7489-E4BB-0F8D-C4A73DF969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8624" y="2368211"/>
            <a:ext cx="504843" cy="504843"/>
          </a:xfrm>
          <a:prstGeom prst="rect">
            <a:avLst/>
          </a:prstGeom>
        </p:spPr>
      </p:pic>
      <p:pic>
        <p:nvPicPr>
          <p:cNvPr id="38" name="Grafik 38" descr="Weibliches Profil">
            <a:extLst>
              <a:ext uri="{FF2B5EF4-FFF2-40B4-BE49-F238E27FC236}">
                <a16:creationId xmlns:a16="http://schemas.microsoft.com/office/drawing/2014/main" id="{74617504-1B83-BFE3-050F-11C0E87F2E7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3467" y="2531227"/>
            <a:ext cx="504843" cy="50484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C249A6F5-0BA7-DEBA-AA02-D57DDE9B41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54187" y="3048953"/>
            <a:ext cx="415636" cy="4156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311769-F4DD-79E5-174C-28EFE29BAC80}"/>
              </a:ext>
            </a:extLst>
          </p:cNvPr>
          <p:cNvSpPr txBox="1"/>
          <p:nvPr/>
        </p:nvSpPr>
        <p:spPr>
          <a:xfrm>
            <a:off x="1012849" y="3665692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pic>
        <p:nvPicPr>
          <p:cNvPr id="41" name="Grafik 38" descr="Weibliches Profil">
            <a:extLst>
              <a:ext uri="{FF2B5EF4-FFF2-40B4-BE49-F238E27FC236}">
                <a16:creationId xmlns:a16="http://schemas.microsoft.com/office/drawing/2014/main" id="{F84E7D05-9CA0-50F6-A9EF-3826DD3A7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0526" y="2445831"/>
            <a:ext cx="504843" cy="504843"/>
          </a:xfrm>
          <a:prstGeom prst="rect">
            <a:avLst/>
          </a:prstGeom>
        </p:spPr>
      </p:pic>
      <p:pic>
        <p:nvPicPr>
          <p:cNvPr id="42" name="Grafik 38" descr="Weibliches Profil">
            <a:extLst>
              <a:ext uri="{FF2B5EF4-FFF2-40B4-BE49-F238E27FC236}">
                <a16:creationId xmlns:a16="http://schemas.microsoft.com/office/drawing/2014/main" id="{41A51C2C-16CF-3596-D2B4-05B2793125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5404" y="2042314"/>
            <a:ext cx="504843" cy="504843"/>
          </a:xfrm>
          <a:prstGeom prst="rect">
            <a:avLst/>
          </a:prstGeom>
        </p:spPr>
      </p:pic>
      <p:pic>
        <p:nvPicPr>
          <p:cNvPr id="43" name="Grafik 38" descr="Weibliches Profil">
            <a:extLst>
              <a:ext uri="{FF2B5EF4-FFF2-40B4-BE49-F238E27FC236}">
                <a16:creationId xmlns:a16="http://schemas.microsoft.com/office/drawing/2014/main" id="{9442C588-65EF-9755-451C-AF8ED0445E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2161" y="1949963"/>
            <a:ext cx="504843" cy="50484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7EFE11C-F806-6700-5264-31371CF50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0378" y="4352225"/>
            <a:ext cx="859188" cy="85918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1A6CB0F-B373-B123-D77B-4D40E7268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8059" y="4368192"/>
            <a:ext cx="859188" cy="85918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D0499AD-4621-7475-5FA4-EFCFE34E2AC2}"/>
              </a:ext>
            </a:extLst>
          </p:cNvPr>
          <p:cNvSpPr/>
          <p:nvPr/>
        </p:nvSpPr>
        <p:spPr>
          <a:xfrm>
            <a:off x="814388" y="5301434"/>
            <a:ext cx="8678728" cy="1434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the</a:t>
            </a:r>
          </a:p>
          <a:p>
            <a:r>
              <a:rPr lang="en-DE" dirty="0"/>
              <a:t>Storage</a:t>
            </a:r>
          </a:p>
          <a:p>
            <a:r>
              <a:rPr lang="en-GB" sz="1200" dirty="0"/>
              <a:t>c</a:t>
            </a:r>
            <a:r>
              <a:rPr lang="en-DE" sz="1200" dirty="0"/>
              <a:t>alled</a:t>
            </a:r>
          </a:p>
          <a:p>
            <a:r>
              <a:rPr lang="en-DE" dirty="0"/>
              <a:t>OneLake</a:t>
            </a:r>
          </a:p>
          <a:p>
            <a:r>
              <a:rPr lang="en-GB" sz="1200" dirty="0"/>
              <a:t>t</a:t>
            </a:r>
            <a:r>
              <a:rPr lang="en-DE" sz="1200" dirty="0"/>
              <a:t>hat is based on</a:t>
            </a:r>
            <a:br>
              <a:rPr lang="en-DE" sz="1200" dirty="0"/>
            </a:br>
            <a:r>
              <a:rPr lang="en-DE" sz="1200" dirty="0"/>
              <a:t>ADLS Gen2 </a:t>
            </a:r>
          </a:p>
        </p:txBody>
      </p:sp>
      <p:pic>
        <p:nvPicPr>
          <p:cNvPr id="49" name="Picture 48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8837DC79-2C62-187B-695F-451BE1B5C7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20" y="5708375"/>
            <a:ext cx="619728" cy="6209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8BF2AC1-3016-F31C-1958-02DEF4000B1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0683" y="5780405"/>
            <a:ext cx="433767" cy="55820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32462-74C8-0DD8-B622-C305D64CD466}"/>
              </a:ext>
            </a:extLst>
          </p:cNvPr>
          <p:cNvGrpSpPr/>
          <p:nvPr/>
        </p:nvGrpSpPr>
        <p:grpSpPr>
          <a:xfrm>
            <a:off x="7999525" y="5620157"/>
            <a:ext cx="1318510" cy="910132"/>
            <a:chOff x="336119" y="3289560"/>
            <a:chExt cx="1318510" cy="910132"/>
          </a:xfrm>
        </p:grpSpPr>
        <p:pic>
          <p:nvPicPr>
            <p:cNvPr id="52" name="Picture 2" descr="Home | Delta Lake">
              <a:extLst>
                <a:ext uri="{FF2B5EF4-FFF2-40B4-BE49-F238E27FC236}">
                  <a16:creationId xmlns:a16="http://schemas.microsoft.com/office/drawing/2014/main" id="{AB921E36-854A-026D-17D9-F0603B3D9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03" y="3289560"/>
              <a:ext cx="740742" cy="71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265B81-E199-1DC0-B942-54979EA58F2F}"/>
                </a:ext>
              </a:extLst>
            </p:cNvPr>
            <p:cNvSpPr txBox="1"/>
            <p:nvPr/>
          </p:nvSpPr>
          <p:spPr>
            <a:xfrm>
              <a:off x="336119" y="3922693"/>
              <a:ext cx="13185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02122"/>
                  </a:solidFill>
                  <a:latin typeface="Arial" panose="020B0604020202020204" pitchFamily="34" charset="0"/>
                </a:rPr>
                <a:t>Delta Table(s)</a:t>
              </a:r>
              <a:endParaRPr lang="LID4096" sz="1200" dirty="0"/>
            </a:p>
          </p:txBody>
        </p:sp>
      </p:grpSp>
      <p:pic>
        <p:nvPicPr>
          <p:cNvPr id="55" name="Graphic 54">
            <a:hlinkClick r:id="" action="ppaction://noaction" tooltip="Shortcuts in Microsoft OneLake allow you to unify your data across domains, clouds and accounts by creating a single virtualized data lake for your entire enterprise."/>
            <a:extLst>
              <a:ext uri="{FF2B5EF4-FFF2-40B4-BE49-F238E27FC236}">
                <a16:creationId xmlns:a16="http://schemas.microsoft.com/office/drawing/2014/main" id="{0462DCC7-7F7B-912B-CA65-906BA0A942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92752" y="2364725"/>
            <a:ext cx="1016657" cy="101665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C4835B0-1A8F-9C3E-504F-D3ED03E9D0A3}"/>
              </a:ext>
            </a:extLst>
          </p:cNvPr>
          <p:cNvSpPr txBox="1"/>
          <p:nvPr/>
        </p:nvSpPr>
        <p:spPr>
          <a:xfrm>
            <a:off x="2477697" y="3178437"/>
            <a:ext cx="157280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Use shortcuts 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to bind them all</a:t>
            </a:r>
          </a:p>
        </p:txBody>
      </p:sp>
    </p:spTree>
    <p:extLst>
      <p:ext uri="{BB962C8B-B14F-4D97-AF65-F5344CB8AC3E}">
        <p14:creationId xmlns:p14="http://schemas.microsoft.com/office/powerpoint/2010/main" val="346603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08FD-2BDF-4C19-8801-D6F380C8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And now,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90558-610E-410D-89D2-283FAEBB175E}"/>
              </a:ext>
            </a:extLst>
          </p:cNvPr>
          <p:cNvSpPr txBox="1"/>
          <p:nvPr/>
        </p:nvSpPr>
        <p:spPr>
          <a:xfrm>
            <a:off x="1237488" y="2301555"/>
            <a:ext cx="4374171" cy="3878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Get ready for new capabilities!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2400" dirty="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Understand the core concepts of Microsoft Fabric like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 err="1"/>
              <a:t>OneLake</a:t>
            </a:r>
            <a:r>
              <a:rPr lang="en-US" sz="2400" dirty="0"/>
              <a:t>!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2400" dirty="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Think about how to organize the awesomeness!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D6032045-2F1D-4962-9DE4-ECF2BA082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8"/>
          <a:stretch/>
        </p:blipFill>
        <p:spPr>
          <a:xfrm>
            <a:off x="6096000" y="10"/>
            <a:ext cx="61461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66CD-277A-4A08-A2D8-0532CD0C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88938"/>
            <a:ext cx="9692640" cy="1325562"/>
          </a:xfrm>
        </p:spPr>
        <p:txBody>
          <a:bodyPr anchor="t"/>
          <a:lstStyle/>
          <a:p>
            <a:r>
              <a:rPr lang="en-US" dirty="0">
                <a:latin typeface="Consolas" panose="020B0609020204030204" pitchFamily="49" charset="0"/>
              </a:rPr>
              <a:t>Inside the box</a:t>
            </a:r>
            <a:endParaRPr lang="LID4096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0B1D-3A42-4DE0-89A0-316C77F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8" y="17145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Who I am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What this session is about!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… and why is this important</a:t>
            </a:r>
          </a:p>
        </p:txBody>
      </p:sp>
    </p:spTree>
    <p:extLst>
      <p:ext uri="{BB962C8B-B14F-4D97-AF65-F5344CB8AC3E}">
        <p14:creationId xmlns:p14="http://schemas.microsoft.com/office/powerpoint/2010/main" val="396430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3FC43A-F2E5-409E-8C82-7DC3B69E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405908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EBFF7B-A218-4767-9A82-7ADFE8C9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723290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69A5DB8-6ADD-4FE0-825D-F7F85E6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4" y="539553"/>
            <a:ext cx="6196916" cy="5768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rgbClr val="FFFFFF"/>
                </a:solidFill>
                <a:latin typeface="Consolas" panose="020B0609020204030204" pitchFamily="49" charset="0"/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0B277-76BE-43C5-A047-FCD7C22547B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6EF2E-806D-4CA4-A206-2DF013F82B40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8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642C4CA5-6049-41B5-AE80-E09CCC9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89" y="3152185"/>
            <a:ext cx="4083892" cy="447416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Tom Martens </a:t>
            </a:r>
          </a:p>
        </p:txBody>
      </p:sp>
      <p:sp>
        <p:nvSpPr>
          <p:cNvPr id="5" name="Textplatzhalter 4">
            <a:hlinkClick r:id="rId2"/>
            <a:extLst>
              <a:ext uri="{FF2B5EF4-FFF2-40B4-BE49-F238E27FC236}">
                <a16:creationId xmlns:a16="http://schemas.microsoft.com/office/drawing/2014/main" id="{C38B9020-35CA-4783-8659-9960F3F7CBF7}"/>
              </a:ext>
            </a:extLst>
          </p:cNvPr>
          <p:cNvSpPr txBox="1">
            <a:spLocks/>
          </p:cNvSpPr>
          <p:nvPr/>
        </p:nvSpPr>
        <p:spPr>
          <a:xfrm>
            <a:off x="926889" y="3702046"/>
            <a:ext cx="4959554" cy="774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Consolas" panose="020B0609020204030204" pitchFamily="49" charset="0"/>
              </a:rPr>
              <a:t>Solution </a:t>
            </a:r>
            <a:r>
              <a:rPr lang="de-DE" sz="2000" dirty="0" err="1">
                <a:latin typeface="Consolas" panose="020B0609020204030204" pitchFamily="49" charset="0"/>
              </a:rPr>
              <a:t>Architect</a:t>
            </a:r>
            <a:r>
              <a:rPr lang="de-DE" sz="2000" dirty="0">
                <a:latin typeface="Consolas" panose="020B0609020204030204" pitchFamily="49" charset="0"/>
              </a:rPr>
              <a:t> @ Munich Re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EEBD72FA-4CD6-4F94-BA34-83DD2D97A76D}"/>
              </a:ext>
            </a:extLst>
          </p:cNvPr>
          <p:cNvSpPr txBox="1">
            <a:spLocks/>
          </p:cNvSpPr>
          <p:nvPr/>
        </p:nvSpPr>
        <p:spPr>
          <a:xfrm>
            <a:off x="6095999" y="964757"/>
            <a:ext cx="5128591" cy="25740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200" dirty="0">
                <a:latin typeface="Consolas" panose="020B0609020204030204" pitchFamily="49" charset="0"/>
              </a:rPr>
              <a:t>25+ years of experience designing analytical solutions using the MSFT data platform</a:t>
            </a:r>
          </a:p>
          <a:p>
            <a:pPr marL="0" indent="0">
              <a:buFont typeface="Wingdings 3" charset="2"/>
              <a:buNone/>
            </a:pP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775A1F0F-7A23-4221-B7A1-5457C27A2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8" t="880" r="13162" b="-1"/>
          <a:stretch/>
        </p:blipFill>
        <p:spPr>
          <a:xfrm>
            <a:off x="993895" y="964756"/>
            <a:ext cx="2013364" cy="2007320"/>
          </a:xfrm>
          <a:prstGeom prst="ellipse">
            <a:avLst/>
          </a:prstGeom>
        </p:spPr>
      </p:pic>
      <p:pic>
        <p:nvPicPr>
          <p:cNvPr id="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2EEAF1-D0AD-4FC5-99F7-2E784B7B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688" y="5126619"/>
            <a:ext cx="2016931" cy="813755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91EB18CC-A4C5-4528-A944-DF1764CE1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957" y="4078745"/>
            <a:ext cx="1298217" cy="1854596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84C5F5B-2ABC-4666-A51F-CDA38C9BCA60}"/>
              </a:ext>
            </a:extLst>
          </p:cNvPr>
          <p:cNvSpPr txBox="1">
            <a:spLocks/>
          </p:cNvSpPr>
          <p:nvPr/>
        </p:nvSpPr>
        <p:spPr>
          <a:xfrm>
            <a:off x="1506236" y="5237936"/>
            <a:ext cx="2780133" cy="10683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/tommartens68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@tommartens68</a:t>
            </a:r>
          </a:p>
        </p:txBody>
      </p:sp>
      <p:grpSp>
        <p:nvGrpSpPr>
          <p:cNvPr id="11" name="Group 37">
            <a:extLst>
              <a:ext uri="{FF2B5EF4-FFF2-40B4-BE49-F238E27FC236}">
                <a16:creationId xmlns:a16="http://schemas.microsoft.com/office/drawing/2014/main" id="{62378429-4976-4035-8A7A-E82046609551}"/>
              </a:ext>
            </a:extLst>
          </p:cNvPr>
          <p:cNvGrpSpPr/>
          <p:nvPr/>
        </p:nvGrpSpPr>
        <p:grpSpPr>
          <a:xfrm>
            <a:off x="1099347" y="5701154"/>
            <a:ext cx="229600" cy="229600"/>
            <a:chOff x="470537" y="3886355"/>
            <a:chExt cx="229600" cy="229600"/>
          </a:xfrm>
        </p:grpSpPr>
        <p:sp>
          <p:nvSpPr>
            <p:cNvPr id="12" name="Rounded Rectangle 38">
              <a:extLst>
                <a:ext uri="{FF2B5EF4-FFF2-40B4-BE49-F238E27FC236}">
                  <a16:creationId xmlns:a16="http://schemas.microsoft.com/office/drawing/2014/main" id="{AC911574-9895-45E3-A774-F0E66C85A963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383">
              <a:extLst>
                <a:ext uri="{FF2B5EF4-FFF2-40B4-BE49-F238E27FC236}">
                  <a16:creationId xmlns:a16="http://schemas.microsoft.com/office/drawing/2014/main" id="{532D1A4A-BE53-4710-9134-544EBC933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40">
            <a:extLst>
              <a:ext uri="{FF2B5EF4-FFF2-40B4-BE49-F238E27FC236}">
                <a16:creationId xmlns:a16="http://schemas.microsoft.com/office/drawing/2014/main" id="{E3F37D70-9F20-4D16-BB0A-A68229773FA4}"/>
              </a:ext>
            </a:extLst>
          </p:cNvPr>
          <p:cNvGrpSpPr/>
          <p:nvPr/>
        </p:nvGrpSpPr>
        <p:grpSpPr>
          <a:xfrm>
            <a:off x="1099347" y="5320838"/>
            <a:ext cx="229600" cy="229600"/>
            <a:chOff x="470535" y="3492943"/>
            <a:chExt cx="229600" cy="229600"/>
          </a:xfrm>
        </p:grpSpPr>
        <p:sp>
          <p:nvSpPr>
            <p:cNvPr id="15" name="Rounded Rectangle 41">
              <a:extLst>
                <a:ext uri="{FF2B5EF4-FFF2-40B4-BE49-F238E27FC236}">
                  <a16:creationId xmlns:a16="http://schemas.microsoft.com/office/drawing/2014/main" id="{465FBF11-6B1F-47B3-A762-F16D0437429E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216">
              <a:extLst>
                <a:ext uri="{FF2B5EF4-FFF2-40B4-BE49-F238E27FC236}">
                  <a16:creationId xmlns:a16="http://schemas.microsoft.com/office/drawing/2014/main" id="{2AAE05BB-42C3-4989-B7D5-23EB4BCD7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17" name="Oval 315">
                <a:extLst>
                  <a:ext uri="{FF2B5EF4-FFF2-40B4-BE49-F238E27FC236}">
                    <a16:creationId xmlns:a16="http://schemas.microsoft.com/office/drawing/2014/main" id="{0CE9BF5E-CBFE-43AA-B0F3-925EC829C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8" name="Rectangle 316">
                <a:extLst>
                  <a:ext uri="{FF2B5EF4-FFF2-40B4-BE49-F238E27FC236}">
                    <a16:creationId xmlns:a16="http://schemas.microsoft.com/office/drawing/2014/main" id="{9C3C67B9-4FED-4898-9F2D-87C5E01F5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9" name="Freeform 317">
                <a:extLst>
                  <a:ext uri="{FF2B5EF4-FFF2-40B4-BE49-F238E27FC236}">
                    <a16:creationId xmlns:a16="http://schemas.microsoft.com/office/drawing/2014/main" id="{0628AF4A-8868-477A-80E8-C15A476CE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3E9F219-E1CA-43A5-87FF-34FCF61896B3}"/>
              </a:ext>
            </a:extLst>
          </p:cNvPr>
          <p:cNvSpPr txBox="1">
            <a:spLocks/>
          </p:cNvSpPr>
          <p:nvPr/>
        </p:nvSpPr>
        <p:spPr>
          <a:xfrm>
            <a:off x="1487828" y="4687957"/>
            <a:ext cx="4608171" cy="38849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0629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White bulbs with a yellow one standing out">
            <a:extLst>
              <a:ext uri="{FF2B5EF4-FFF2-40B4-BE49-F238E27FC236}">
                <a16:creationId xmlns:a16="http://schemas.microsoft.com/office/drawing/2014/main" id="{4DCC10D0-DD0F-EFAC-E663-93701FC4D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8" r="27830"/>
          <a:stretch/>
        </p:blipFill>
        <p:spPr>
          <a:xfrm>
            <a:off x="437536" y="0"/>
            <a:ext cx="4634716" cy="6860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37BA9-BA6A-44FA-90C9-AE43F862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88" y="1053920"/>
            <a:ext cx="645361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>
                <a:solidFill>
                  <a:srgbClr val="FFFFFF"/>
                </a:solidFill>
              </a:rPr>
              <a:t>What this is about</a:t>
            </a:r>
            <a:br>
              <a:rPr lang="en-US" sz="72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(and why this is important)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9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8994-DEF6-E9DF-CD4E-908CBE50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/>
          <a:lstStyle/>
          <a:p>
            <a:r>
              <a:rPr lang="en-DE" dirty="0"/>
              <a:t>What this session is about!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DD23-5545-D3D3-EAD1-9C7F8A247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8" y="1989138"/>
            <a:ext cx="8595360" cy="4351337"/>
          </a:xfrm>
        </p:spPr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424242"/>
                </a:solidFill>
                <a:effectLst/>
                <a:latin typeface="Exo"/>
              </a:rPr>
              <a:t>This session provides an overview of the current state of access management in a Microsoft Fabric-enabled environment. Without any question, Microsoft Fabric will change the analytical landscape of analytical platforms. The possibilities of Microsoft Fabric seem limitless. I assume that fabric will become for analytical platforms what Power BI has become self-service Business Intelligence solutions (to be honest – Power BI is so much more already than a data visualization tool).</a:t>
            </a:r>
          </a:p>
          <a:p>
            <a:pPr algn="l"/>
            <a:r>
              <a:rPr lang="en-GB" sz="2000" b="0" i="0" dirty="0">
                <a:solidFill>
                  <a:srgbClr val="424242"/>
                </a:solidFill>
                <a:effectLst/>
                <a:latin typeface="Exo"/>
              </a:rPr>
              <a:t>Nevertheless, a Fabric workspace is more complex than a Power BI workspace. Of course, it’s still a container able to store artifacts, adding compute capabilities to them. But now we must know that many more personas contribute to the workspace content. More personas are involved in creating a “Fabric Solution” than in the good old Power BI days. This session is not only about safekeeping the artifacts from accidental harm in a workspace container but also about granting access or denying access to the data.</a:t>
            </a:r>
          </a:p>
        </p:txBody>
      </p:sp>
    </p:spTree>
    <p:extLst>
      <p:ext uri="{BB962C8B-B14F-4D97-AF65-F5344CB8AC3E}">
        <p14:creationId xmlns:p14="http://schemas.microsoft.com/office/powerpoint/2010/main" val="220106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8994-DEF6-E9DF-CD4E-908CBE50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/>
          <a:lstStyle/>
          <a:p>
            <a:r>
              <a:rPr lang="en-DE" dirty="0"/>
              <a:t>What this session is </a:t>
            </a:r>
            <a:r>
              <a:rPr lang="en-DE" b="1" dirty="0">
                <a:solidFill>
                  <a:srgbClr val="C00000"/>
                </a:solidFill>
              </a:rPr>
              <a:t>not</a:t>
            </a:r>
            <a:r>
              <a:rPr lang="en-DE" dirty="0"/>
              <a:t> about!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DD23-5545-D3D3-EAD1-9C7F8A247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8" y="1989138"/>
            <a:ext cx="3786187" cy="4183062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GB" sz="3200" b="0" i="0" dirty="0">
                <a:solidFill>
                  <a:srgbClr val="424242"/>
                </a:solidFill>
                <a:effectLst/>
                <a:latin typeface="Exo"/>
              </a:rPr>
              <a:t>This is not about Row Level Security (RLS) on top of semantic models in Direct Lake mode!</a:t>
            </a:r>
          </a:p>
          <a:p>
            <a:pPr marL="0" indent="0" algn="l">
              <a:buNone/>
            </a:pPr>
            <a:endParaRPr lang="en-GB" sz="3200" dirty="0">
              <a:solidFill>
                <a:srgbClr val="424242"/>
              </a:solidFill>
              <a:latin typeface="Exo"/>
            </a:endParaRPr>
          </a:p>
          <a:p>
            <a:pPr marL="0" indent="0" algn="l">
              <a:buNone/>
            </a:pPr>
            <a:r>
              <a:rPr lang="en-GB" sz="3200" b="0" i="0" dirty="0">
                <a:solidFill>
                  <a:srgbClr val="424242"/>
                </a:solidFill>
                <a:effectLst/>
                <a:latin typeface="Exo"/>
              </a:rPr>
              <a:t>This feature is currently rolling 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B6EC1-6677-98AD-0CEC-EC81761625AB}"/>
              </a:ext>
            </a:extLst>
          </p:cNvPr>
          <p:cNvSpPr txBox="1"/>
          <p:nvPr/>
        </p:nvSpPr>
        <p:spPr>
          <a:xfrm>
            <a:off x="814388" y="6459975"/>
            <a:ext cx="7835241" cy="275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blog.fabric.microsoft.com</a:t>
            </a:r>
            <a:r>
              <a:rPr lang="en-GB" sz="1200" dirty="0"/>
              <a:t>/de-de/blog/microsoft-fabric-november-2023-update?ft=All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2E4D8-FE18-E111-5288-3FFED75D8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211" y="1934528"/>
            <a:ext cx="4942411" cy="45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0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AB31-B1D1-4382-A784-C6840684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/>
          <a:lstStyle/>
          <a:p>
            <a:r>
              <a:rPr lang="en-US" dirty="0"/>
              <a:t>A little recap, or back to the present </a:t>
            </a:r>
            <a:r>
              <a:rPr lang="en-US" sz="1200" dirty="0"/>
              <a:t>(how our current Power BI solution may look like)</a:t>
            </a:r>
            <a:endParaRPr lang="LID4096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CB550-8CAD-4C61-8C99-9F548F634F50}"/>
              </a:ext>
            </a:extLst>
          </p:cNvPr>
          <p:cNvSpPr txBox="1"/>
          <p:nvPr/>
        </p:nvSpPr>
        <p:spPr>
          <a:xfrm>
            <a:off x="814388" y="2030654"/>
            <a:ext cx="10484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Separating the data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(the semantic model)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 from the content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(our data visualizations)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:</a:t>
            </a:r>
            <a:endParaRPr lang="LID4096" sz="2800" dirty="0"/>
          </a:p>
        </p:txBody>
      </p:sp>
      <p:pic>
        <p:nvPicPr>
          <p:cNvPr id="10" name="Grafik 30">
            <a:extLst>
              <a:ext uri="{FF2B5EF4-FFF2-40B4-BE49-F238E27FC236}">
                <a16:creationId xmlns:a16="http://schemas.microsoft.com/office/drawing/2014/main" id="{2DE5F881-38EB-83FC-4843-D2AA4772A1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479" t="19028" r="22479" b="18763"/>
          <a:stretch/>
        </p:blipFill>
        <p:spPr>
          <a:xfrm>
            <a:off x="5555175" y="3492685"/>
            <a:ext cx="620236" cy="560809"/>
          </a:xfrm>
          <a:prstGeom prst="rect">
            <a:avLst/>
          </a:prstGeom>
        </p:spPr>
      </p:pic>
      <p:pic>
        <p:nvPicPr>
          <p:cNvPr id="11" name="Grafik 30">
            <a:extLst>
              <a:ext uri="{FF2B5EF4-FFF2-40B4-BE49-F238E27FC236}">
                <a16:creationId xmlns:a16="http://schemas.microsoft.com/office/drawing/2014/main" id="{ACC75F74-1101-EE20-A5FE-E3C6F9C4FC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479" t="19028" r="22479" b="18763"/>
          <a:stretch/>
        </p:blipFill>
        <p:spPr>
          <a:xfrm>
            <a:off x="5504216" y="4695575"/>
            <a:ext cx="620236" cy="560809"/>
          </a:xfrm>
          <a:prstGeom prst="rect">
            <a:avLst/>
          </a:prstGeom>
        </p:spPr>
      </p:pic>
      <p:sp>
        <p:nvSpPr>
          <p:cNvPr id="16" name="TextBox 101">
            <a:extLst>
              <a:ext uri="{FF2B5EF4-FFF2-40B4-BE49-F238E27FC236}">
                <a16:creationId xmlns:a16="http://schemas.microsoft.com/office/drawing/2014/main" id="{3FA28BD4-F3FA-1C86-D20E-1EF5898088B3}"/>
              </a:ext>
            </a:extLst>
          </p:cNvPr>
          <p:cNvSpPr txBox="1"/>
          <p:nvPr/>
        </p:nvSpPr>
        <p:spPr>
          <a:xfrm>
            <a:off x="6226369" y="2882598"/>
            <a:ext cx="5072422" cy="3353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1400" dirty="0">
                <a:latin typeface="+mj-lt"/>
              </a:rPr>
              <a:t>Create 1 to n content workspaces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This allows to address different audiences consuming the same data but are not using the same content!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have at least the </a:t>
            </a:r>
            <a:r>
              <a:rPr lang="en-US" sz="1400" b="1" dirty="0">
                <a:latin typeface="+mj-lt"/>
              </a:rPr>
              <a:t>contributor</a:t>
            </a:r>
            <a:r>
              <a:rPr lang="en-US" sz="1400" dirty="0">
                <a:latin typeface="+mj-lt"/>
              </a:rPr>
              <a:t> role assigned in the content workspace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are connecting to the Power BI dataset</a:t>
            </a:r>
            <a:br>
              <a:rPr lang="en-US" sz="1400" dirty="0">
                <a:latin typeface="+mj-lt"/>
              </a:rPr>
            </a:br>
            <a:endParaRPr lang="en-US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are </a:t>
            </a:r>
            <a:r>
              <a:rPr lang="en-US" sz="1400" b="1" dirty="0">
                <a:latin typeface="+mj-lt"/>
              </a:rPr>
              <a:t>not</a:t>
            </a:r>
            <a:r>
              <a:rPr lang="en-US" sz="1400" dirty="0">
                <a:latin typeface="+mj-lt"/>
              </a:rPr>
              <a:t> members of the data workspace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Content creators need Build Permission on the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Row Level Security will be honored if data and content workspaces are separated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65B5831-9032-A162-6514-1A9B137A61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84" y="3640765"/>
            <a:ext cx="328537" cy="433524"/>
          </a:xfrm>
          <a:prstGeom prst="rect">
            <a:avLst/>
          </a:prstGeom>
        </p:spPr>
      </p:pic>
      <p:sp>
        <p:nvSpPr>
          <p:cNvPr id="18" name="TextBox 101">
            <a:extLst>
              <a:ext uri="{FF2B5EF4-FFF2-40B4-BE49-F238E27FC236}">
                <a16:creationId xmlns:a16="http://schemas.microsoft.com/office/drawing/2014/main" id="{E9140EA9-E366-7581-3736-415A89C2854D}"/>
              </a:ext>
            </a:extLst>
          </p:cNvPr>
          <p:cNvSpPr txBox="1"/>
          <p:nvPr/>
        </p:nvSpPr>
        <p:spPr>
          <a:xfrm>
            <a:off x="861979" y="5586240"/>
            <a:ext cx="2254460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+mj-lt"/>
              </a:rPr>
              <a:t>Create a data workspace and consider a workspace being an Analysis Services Tabular instance!</a:t>
            </a:r>
          </a:p>
        </p:txBody>
      </p:sp>
      <p:pic>
        <p:nvPicPr>
          <p:cNvPr id="19" name="Grafik 12">
            <a:extLst>
              <a:ext uri="{FF2B5EF4-FFF2-40B4-BE49-F238E27FC236}">
                <a16:creationId xmlns:a16="http://schemas.microsoft.com/office/drawing/2014/main" id="{5571DF1E-EA97-2EB6-0E2B-E9B4CA49B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5" y="4193464"/>
            <a:ext cx="713566" cy="768455"/>
          </a:xfrm>
          <a:prstGeom prst="rect">
            <a:avLst/>
          </a:prstGeom>
        </p:spPr>
      </p:pic>
      <p:pic>
        <p:nvPicPr>
          <p:cNvPr id="20" name="Grafik 38" descr="Weibliches Profil">
            <a:extLst>
              <a:ext uri="{FF2B5EF4-FFF2-40B4-BE49-F238E27FC236}">
                <a16:creationId xmlns:a16="http://schemas.microsoft.com/office/drawing/2014/main" id="{6BFEB5DE-1F70-540A-FEE5-D1C50909D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388" y="4533172"/>
            <a:ext cx="504843" cy="50484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144EAC3-C357-A15B-EED4-6C944989B802}"/>
              </a:ext>
            </a:extLst>
          </p:cNvPr>
          <p:cNvGrpSpPr/>
          <p:nvPr/>
        </p:nvGrpSpPr>
        <p:grpSpPr>
          <a:xfrm>
            <a:off x="3409610" y="3362228"/>
            <a:ext cx="861182" cy="861558"/>
            <a:chOff x="2613092" y="3895733"/>
            <a:chExt cx="861182" cy="861558"/>
          </a:xfrm>
        </p:grpSpPr>
        <p:pic>
          <p:nvPicPr>
            <p:cNvPr id="25" name="Grafik 12">
              <a:extLst>
                <a:ext uri="{FF2B5EF4-FFF2-40B4-BE49-F238E27FC236}">
                  <a16:creationId xmlns:a16="http://schemas.microsoft.com/office/drawing/2014/main" id="{4C73AA48-07BC-CE9A-BCB9-7F79A9112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0708" y="3895733"/>
              <a:ext cx="713566" cy="768455"/>
            </a:xfrm>
            <a:prstGeom prst="rect">
              <a:avLst/>
            </a:prstGeom>
          </p:spPr>
        </p:pic>
        <p:pic>
          <p:nvPicPr>
            <p:cNvPr id="26" name="Grafik 38" descr="Weibliches Profil">
              <a:extLst>
                <a:ext uri="{FF2B5EF4-FFF2-40B4-BE49-F238E27FC236}">
                  <a16:creationId xmlns:a16="http://schemas.microsoft.com/office/drawing/2014/main" id="{AD8901B1-2569-01DC-9A14-491C4D16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13092" y="4252448"/>
              <a:ext cx="504843" cy="50484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8C3EE6-20E1-7C38-1AEB-F6BF8E45C812}"/>
              </a:ext>
            </a:extLst>
          </p:cNvPr>
          <p:cNvGrpSpPr/>
          <p:nvPr/>
        </p:nvGrpSpPr>
        <p:grpSpPr>
          <a:xfrm>
            <a:off x="3420281" y="4597636"/>
            <a:ext cx="855899" cy="889070"/>
            <a:chOff x="3267277" y="5139659"/>
            <a:chExt cx="855899" cy="889070"/>
          </a:xfrm>
        </p:grpSpPr>
        <p:pic>
          <p:nvPicPr>
            <p:cNvPr id="28" name="Grafik 12">
              <a:extLst>
                <a:ext uri="{FF2B5EF4-FFF2-40B4-BE49-F238E27FC236}">
                  <a16:creationId xmlns:a16="http://schemas.microsoft.com/office/drawing/2014/main" id="{4663ADDA-ACD7-8A47-A0C5-770372E0E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9610" y="5139659"/>
              <a:ext cx="713566" cy="768455"/>
            </a:xfrm>
            <a:prstGeom prst="rect">
              <a:avLst/>
            </a:prstGeom>
          </p:spPr>
        </p:pic>
        <p:pic>
          <p:nvPicPr>
            <p:cNvPr id="29" name="Grafik 38" descr="Weibliches Profil">
              <a:extLst>
                <a:ext uri="{FF2B5EF4-FFF2-40B4-BE49-F238E27FC236}">
                  <a16:creationId xmlns:a16="http://schemas.microsoft.com/office/drawing/2014/main" id="{F4B6F56A-8816-07D5-70C7-EE4CCEB0D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67277" y="5523886"/>
              <a:ext cx="504843" cy="504843"/>
            </a:xfrm>
            <a:prstGeom prst="rect">
              <a:avLst/>
            </a:prstGeom>
          </p:spPr>
        </p:pic>
      </p:grpSp>
      <p:cxnSp>
        <p:nvCxnSpPr>
          <p:cNvPr id="30" name="Connector: Elbow 33">
            <a:extLst>
              <a:ext uri="{FF2B5EF4-FFF2-40B4-BE49-F238E27FC236}">
                <a16:creationId xmlns:a16="http://schemas.microsoft.com/office/drawing/2014/main" id="{F8074815-8FE0-A94D-FBC9-775CF5289E9F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 flipV="1">
            <a:off x="2033432" y="3746456"/>
            <a:ext cx="1523794" cy="4600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4">
            <a:extLst>
              <a:ext uri="{FF2B5EF4-FFF2-40B4-BE49-F238E27FC236}">
                <a16:creationId xmlns:a16="http://schemas.microsoft.com/office/drawing/2014/main" id="{A9BAF2BA-CCC0-28F2-876E-FC53FA25B18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038054" y="4212075"/>
            <a:ext cx="1524560" cy="7697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01">
            <a:extLst>
              <a:ext uri="{FF2B5EF4-FFF2-40B4-BE49-F238E27FC236}">
                <a16:creationId xmlns:a16="http://schemas.microsoft.com/office/drawing/2014/main" id="{D4740BD2-C59F-0AFC-3B0A-51AC8648A5DD}"/>
              </a:ext>
            </a:extLst>
          </p:cNvPr>
          <p:cNvSpPr txBox="1"/>
          <p:nvPr/>
        </p:nvSpPr>
        <p:spPr>
          <a:xfrm>
            <a:off x="861979" y="2781300"/>
            <a:ext cx="2031674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Data workspace</a:t>
            </a:r>
          </a:p>
        </p:txBody>
      </p:sp>
      <p:sp>
        <p:nvSpPr>
          <p:cNvPr id="33" name="TextBox 101">
            <a:extLst>
              <a:ext uri="{FF2B5EF4-FFF2-40B4-BE49-F238E27FC236}">
                <a16:creationId xmlns:a16="http://schemas.microsoft.com/office/drawing/2014/main" id="{FEEA7A73-21B2-32DD-C368-70E808301B3A}"/>
              </a:ext>
            </a:extLst>
          </p:cNvPr>
          <p:cNvSpPr txBox="1"/>
          <p:nvPr/>
        </p:nvSpPr>
        <p:spPr>
          <a:xfrm>
            <a:off x="3460837" y="2785456"/>
            <a:ext cx="2999340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Content workspace(s)</a:t>
            </a:r>
          </a:p>
        </p:txBody>
      </p:sp>
      <p:sp>
        <p:nvSpPr>
          <p:cNvPr id="34" name="TextBox 101">
            <a:extLst>
              <a:ext uri="{FF2B5EF4-FFF2-40B4-BE49-F238E27FC236}">
                <a16:creationId xmlns:a16="http://schemas.microsoft.com/office/drawing/2014/main" id="{606F161A-EFF6-117A-53D9-15EDEF5CF648}"/>
              </a:ext>
            </a:extLst>
          </p:cNvPr>
          <p:cNvSpPr txBox="1"/>
          <p:nvPr/>
        </p:nvSpPr>
        <p:spPr>
          <a:xfrm>
            <a:off x="3539685" y="5600262"/>
            <a:ext cx="2254460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+mj-lt"/>
              </a:rPr>
              <a:t>Using multiple Power BI files, connected to a Power BI dataset instead of the data sources: </a:t>
            </a:r>
            <a:r>
              <a:rPr lang="en-US" sz="1400" b="1" dirty="0">
                <a:latin typeface="+mj-lt"/>
              </a:rPr>
              <a:t>thin reports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D506DB-2768-7EF2-BCA8-BDCB3FBD210A}"/>
              </a:ext>
            </a:extLst>
          </p:cNvPr>
          <p:cNvGrpSpPr/>
          <p:nvPr/>
        </p:nvGrpSpPr>
        <p:grpSpPr>
          <a:xfrm>
            <a:off x="1504857" y="3499113"/>
            <a:ext cx="528575" cy="971668"/>
            <a:chOff x="245999" y="2798021"/>
            <a:chExt cx="528575" cy="971668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E367696-8971-A40E-DB8F-8D75D7AB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5999" y="2798021"/>
              <a:ext cx="508640" cy="508640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FF4F0EBE-5469-671A-1BF9-32F9E16B6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5999" y="3241114"/>
              <a:ext cx="528575" cy="52857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B70B8A-76FC-7DCA-2746-EA64E89199E7}"/>
              </a:ext>
            </a:extLst>
          </p:cNvPr>
          <p:cNvGrpSpPr/>
          <p:nvPr/>
        </p:nvGrpSpPr>
        <p:grpSpPr>
          <a:xfrm>
            <a:off x="4275955" y="4528255"/>
            <a:ext cx="528575" cy="971668"/>
            <a:chOff x="245999" y="2798021"/>
            <a:chExt cx="528575" cy="971668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CB0AB15-653A-624B-1E00-FDA45B2E5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5999" y="2798021"/>
              <a:ext cx="508640" cy="50864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C5DE169-D450-231A-8FE9-0831845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5999" y="3241114"/>
              <a:ext cx="528575" cy="52857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E345E8-7DDD-2685-5D10-62771D08D55D}"/>
              </a:ext>
            </a:extLst>
          </p:cNvPr>
          <p:cNvGrpSpPr/>
          <p:nvPr/>
        </p:nvGrpSpPr>
        <p:grpSpPr>
          <a:xfrm>
            <a:off x="4288246" y="3305855"/>
            <a:ext cx="528575" cy="971668"/>
            <a:chOff x="245999" y="2798021"/>
            <a:chExt cx="528575" cy="971668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4909BA64-67D4-50C4-21AE-97A5C063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5999" y="2798021"/>
              <a:ext cx="508640" cy="508640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C65C976A-FD62-156C-381F-71323ECC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5999" y="3241114"/>
              <a:ext cx="528575" cy="528575"/>
            </a:xfrm>
            <a:prstGeom prst="rect">
              <a:avLst/>
            </a:prstGeom>
          </p:spPr>
        </p:pic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BFBEAE02-3C9B-44B7-0CCE-7BC456094F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4275" y="3424776"/>
            <a:ext cx="643358" cy="64335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AF2AF19-7104-56BC-D783-3AFDD5BB51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0103" y="4660184"/>
            <a:ext cx="643358" cy="64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443-08AD-EB13-2899-EE11C83D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/>
          <a:lstStyle/>
          <a:p>
            <a:r>
              <a:rPr lang="en-DE" dirty="0"/>
              <a:t>The “</a:t>
            </a:r>
            <a:r>
              <a:rPr lang="en-DE" i="1" dirty="0"/>
              <a:t>simple</a:t>
            </a:r>
            <a:r>
              <a:rPr lang="en-DE" dirty="0"/>
              <a:t>” Power BI workspace roles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9B553-AEC4-B4D8-7C7E-DFEDB745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1989138"/>
            <a:ext cx="3907138" cy="4264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684B5-B9E1-1983-BDF9-89256D8B0CED}"/>
              </a:ext>
            </a:extLst>
          </p:cNvPr>
          <p:cNvSpPr txBox="1"/>
          <p:nvPr/>
        </p:nvSpPr>
        <p:spPr>
          <a:xfrm>
            <a:off x="814387" y="6307574"/>
            <a:ext cx="7682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learn.microsoft.com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-us/power-bi/collaborate-share/service-roles-new-workspaces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0825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D86A-3A97-6815-E0E7-109AD883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Autofit/>
          </a:bodyPr>
          <a:lstStyle/>
          <a:p>
            <a:r>
              <a:rPr lang="en-DE" sz="3600" dirty="0"/>
              <a:t>Our Power BI “world” … </a:t>
            </a:r>
            <a:r>
              <a:rPr lang="en-DE" sz="3600" dirty="0">
                <a:solidFill>
                  <a:schemeClr val="bg1"/>
                </a:solidFill>
              </a:rPr>
              <a:t>transformed into a Microsoft Fabric cosmos </a:t>
            </a:r>
            <a:r>
              <a:rPr lang="en-DE" sz="1400" dirty="0">
                <a:solidFill>
                  <a:schemeClr val="bg1"/>
                </a:solidFill>
              </a:rPr>
              <a:t>(basically, this is good)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1DAEF-CE7B-F604-4EA7-14EB48D2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52" y="1989138"/>
            <a:ext cx="4357596" cy="4879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8BFFF-B60B-BB9D-8F7F-6350093B4F66}"/>
              </a:ext>
            </a:extLst>
          </p:cNvPr>
          <p:cNvSpPr txBox="1"/>
          <p:nvPr/>
        </p:nvSpPr>
        <p:spPr>
          <a:xfrm>
            <a:off x="814388" y="1989138"/>
            <a:ext cx="4374171" cy="3878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The amazing things we could create until yesterday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2E8D85-EB7A-892D-64D6-25D8BA080AB7}"/>
              </a:ext>
            </a:extLst>
          </p:cNvPr>
          <p:cNvSpPr/>
          <p:nvPr/>
        </p:nvSpPr>
        <p:spPr>
          <a:xfrm>
            <a:off x="5508702" y="1989138"/>
            <a:ext cx="4973444" cy="3240784"/>
          </a:xfrm>
          <a:prstGeom prst="rect">
            <a:avLst/>
          </a:prstGeom>
          <a:solidFill>
            <a:schemeClr val="bg1"/>
          </a:solidFill>
          <a:ln w="139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28407-C709-B821-7899-FE12AAC8C7F0}"/>
              </a:ext>
            </a:extLst>
          </p:cNvPr>
          <p:cNvSpPr/>
          <p:nvPr/>
        </p:nvSpPr>
        <p:spPr>
          <a:xfrm>
            <a:off x="5508702" y="6289288"/>
            <a:ext cx="4973444" cy="568712"/>
          </a:xfrm>
          <a:prstGeom prst="rect">
            <a:avLst/>
          </a:prstGeom>
          <a:solidFill>
            <a:schemeClr val="bg1"/>
          </a:solidFill>
          <a:ln w="139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667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6883F663083B46A8499D0B8664E8EF" ma:contentTypeVersion="13" ma:contentTypeDescription="Ein neues Dokument erstellen." ma:contentTypeScope="" ma:versionID="858adf3b340ee5c4edb5a167134e405f">
  <xsd:schema xmlns:xsd="http://www.w3.org/2001/XMLSchema" xmlns:xs="http://www.w3.org/2001/XMLSchema" xmlns:p="http://schemas.microsoft.com/office/2006/metadata/properties" xmlns:ns3="d7479749-9084-4730-a3d5-0e499d777a25" xmlns:ns4="b87e2869-638c-4634-925a-bf43a7395030" targetNamespace="http://schemas.microsoft.com/office/2006/metadata/properties" ma:root="true" ma:fieldsID="fbcd28f193ec0189c964fe7a9c7d5e3d" ns3:_="" ns4:_="">
    <xsd:import namespace="d7479749-9084-4730-a3d5-0e499d777a25"/>
    <xsd:import namespace="b87e2869-638c-4634-925a-bf43a739503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79749-9084-4730-a3d5-0e499d777a2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e2869-638c-4634-925a-bf43a73950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A60AFE-D9B0-493F-8592-0F55D4B67EC4}">
  <ds:schemaRefs>
    <ds:schemaRef ds:uri="d7479749-9084-4730-a3d5-0e499d777a2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openxmlformats.org/package/2006/metadata/core-properties"/>
    <ds:schemaRef ds:uri="b87e2869-638c-4634-925a-bf43a739503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C78B0ED-E429-41D4-A59C-2399319862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CCD59B-9378-48D1-BCF1-249302E530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479749-9084-4730-a3d5-0e499d777a25"/>
    <ds:schemaRef ds:uri="b87e2869-638c-4634-925a-bf43a73950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5011</TotalTime>
  <Words>855</Words>
  <Application>Microsoft Macintosh PowerPoint</Application>
  <PresentationFormat>Widescreen</PresentationFormat>
  <Paragraphs>120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Consolas</vt:lpstr>
      <vt:lpstr>Exo</vt:lpstr>
      <vt:lpstr>Segoe UI</vt:lpstr>
      <vt:lpstr>Segoe UI Semibold</vt:lpstr>
      <vt:lpstr>Times New Roman</vt:lpstr>
      <vt:lpstr>Verdana</vt:lpstr>
      <vt:lpstr>Wingdings 2</vt:lpstr>
      <vt:lpstr>Wingdings 3</vt:lpstr>
      <vt:lpstr>View</vt:lpstr>
      <vt:lpstr>I can, I want, I must not – an overview of the current state of Access Management in Microsoft Fabric</vt:lpstr>
      <vt:lpstr>Inside the box</vt:lpstr>
      <vt:lpstr>Tom Martens </vt:lpstr>
      <vt:lpstr>What this is about (and why this is important)</vt:lpstr>
      <vt:lpstr>What this session is about!</vt:lpstr>
      <vt:lpstr>What this session is not about!</vt:lpstr>
      <vt:lpstr>A little recap, or back to the present (how our current Power BI solution may look like)</vt:lpstr>
      <vt:lpstr>The “simple” Power BI workspace roles</vt:lpstr>
      <vt:lpstr>Our Power BI “world” … transformed into a Microsoft Fabric cosmos (basically, this is good)</vt:lpstr>
      <vt:lpstr>Our Power BI “world” has transformed into a Microsoft Fabric cosmos (basically, this is good)</vt:lpstr>
      <vt:lpstr>It’s not just the items we are able to create, the team is growing</vt:lpstr>
      <vt:lpstr>It’s not just the items we are able to create, the team is growing</vt:lpstr>
      <vt:lpstr>It’s not just the items we are able to create, the team is growing</vt:lpstr>
      <vt:lpstr>The “simple” Power BI workspace roles (remember from some slides ago)</vt:lpstr>
      <vt:lpstr>The “simple” Power BI workspace roles are not simple anymore</vt:lpstr>
      <vt:lpstr>Now some Fabric</vt:lpstr>
      <vt:lpstr>My current point of view</vt:lpstr>
      <vt:lpstr>My recommendation! (at the current moment)</vt:lpstr>
      <vt:lpstr>And now, what?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Adoption Framework Reality Check</dc:title>
  <dc:creator>Tom Martens</dc:creator>
  <cp:lastModifiedBy>Thomas 'Tom' Martens</cp:lastModifiedBy>
  <cp:revision>8</cp:revision>
  <dcterms:created xsi:type="dcterms:W3CDTF">2020-06-19T10:41:14Z</dcterms:created>
  <dcterms:modified xsi:type="dcterms:W3CDTF">2023-11-22T18:15:58Z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a6d409-389a-443a-9140-f8c0d12e1685_Enabled">
    <vt:lpwstr>true</vt:lpwstr>
  </property>
  <property fmtid="{D5CDD505-2E9C-101B-9397-08002B2CF9AE}" pid="3" name="MSIP_Label_7ea6d409-389a-443a-9140-f8c0d12e1685_SetDate">
    <vt:lpwstr>2023-11-03T18:47:02Z</vt:lpwstr>
  </property>
  <property fmtid="{D5CDD505-2E9C-101B-9397-08002B2CF9AE}" pid="4" name="MSIP_Label_7ea6d409-389a-443a-9140-f8c0d12e1685_Method">
    <vt:lpwstr>Privileged</vt:lpwstr>
  </property>
  <property fmtid="{D5CDD505-2E9C-101B-9397-08002B2CF9AE}" pid="5" name="MSIP_Label_7ea6d409-389a-443a-9140-f8c0d12e1685_Name">
    <vt:lpwstr>C0 - public</vt:lpwstr>
  </property>
  <property fmtid="{D5CDD505-2E9C-101B-9397-08002B2CF9AE}" pid="6" name="MSIP_Label_7ea6d409-389a-443a-9140-f8c0d12e1685_SiteId">
    <vt:lpwstr>f62b8f20-f16e-4a6e-9b1f-6e2d2e6ac089</vt:lpwstr>
  </property>
  <property fmtid="{D5CDD505-2E9C-101B-9397-08002B2CF9AE}" pid="7" name="MSIP_Label_7ea6d409-389a-443a-9140-f8c0d12e1685_ActionId">
    <vt:lpwstr>efc20776-58a0-42dc-a4f0-fe1f3e752e3e</vt:lpwstr>
  </property>
  <property fmtid="{D5CDD505-2E9C-101B-9397-08002B2CF9AE}" pid="8" name="MSIP_Label_7ea6d409-389a-443a-9140-f8c0d12e1685_ContentBits">
    <vt:lpwstr>0</vt:lpwstr>
  </property>
</Properties>
</file>